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256" r:id="rId5"/>
    <p:sldId id="257" r:id="rId6"/>
    <p:sldId id="260" r:id="rId7"/>
    <p:sldId id="261" r:id="rId8"/>
    <p:sldId id="262" r:id="rId9"/>
    <p:sldId id="267" r:id="rId10"/>
    <p:sldId id="268" r:id="rId11"/>
    <p:sldId id="269" r:id="rId12"/>
    <p:sldId id="270" r:id="rId13"/>
    <p:sldId id="271" r:id="rId14"/>
    <p:sldId id="272" r:id="rId15"/>
    <p:sldId id="273"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17">
          <p15:clr>
            <a:srgbClr val="A4A3A4"/>
          </p15:clr>
        </p15:guide>
        <p15:guide id="2" pos="4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65B2"/>
    <a:srgbClr val="152D79"/>
    <a:srgbClr val="00AFAA"/>
    <a:srgbClr val="EE7219"/>
    <a:srgbClr val="94C24A"/>
    <a:srgbClr val="73C4EF"/>
    <a:srgbClr val="00B5A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0" autoAdjust="0"/>
    <p:restoredTop sz="94615" autoAdjust="0"/>
  </p:normalViewPr>
  <p:slideViewPr>
    <p:cSldViewPr snapToGrid="0" snapToObjects="1" showGuides="1">
      <p:cViewPr varScale="1">
        <p:scale>
          <a:sx n="68" d="100"/>
          <a:sy n="68" d="100"/>
        </p:scale>
        <p:origin x="1446" y="72"/>
      </p:cViewPr>
      <p:guideLst>
        <p:guide orient="horz" pos="4017"/>
        <p:guide pos="46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A08BC-C7AD-4265-AF6C-ACDDF208D068}" type="datetimeFigureOut">
              <a:rPr lang="en-GB" smtClean="0"/>
              <a:t>10/05/2017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5205A-F7CA-40C6-A5C3-ACB02CED27AF}" type="slidenum">
              <a:rPr lang="en-GB" smtClean="0"/>
              <a:t>‹#›</a:t>
            </a:fld>
            <a:endParaRPr lang="en-GB"/>
          </a:p>
        </p:txBody>
      </p:sp>
    </p:spTree>
    <p:extLst>
      <p:ext uri="{BB962C8B-B14F-4D97-AF65-F5344CB8AC3E}">
        <p14:creationId xmlns:p14="http://schemas.microsoft.com/office/powerpoint/2010/main" val="3836798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The aim of Climathon is to bring together the challenges of the world’s cities with the people who have the passion and ability to do something about them.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Participants gather for 24 hours to engage in a climate-related problem solving workshop. </a:t>
            </a:r>
          </a:p>
          <a:p>
            <a:endParaRPr lang="en-GB" dirty="0"/>
          </a:p>
        </p:txBody>
      </p:sp>
      <p:sp>
        <p:nvSpPr>
          <p:cNvPr id="4" name="Slide Number Placeholder 3"/>
          <p:cNvSpPr>
            <a:spLocks noGrp="1"/>
          </p:cNvSpPr>
          <p:nvPr>
            <p:ph type="sldNum" sz="quarter" idx="10"/>
          </p:nvPr>
        </p:nvSpPr>
        <p:spPr/>
        <p:txBody>
          <a:bodyPr/>
          <a:lstStyle/>
          <a:p>
            <a:fld id="{7425205A-F7CA-40C6-A5C3-ACB02CED27AF}" type="slidenum">
              <a:rPr lang="en-GB" smtClean="0"/>
              <a:t>3</a:t>
            </a:fld>
            <a:endParaRPr lang="en-GB"/>
          </a:p>
        </p:txBody>
      </p:sp>
    </p:spTree>
    <p:extLst>
      <p:ext uri="{BB962C8B-B14F-4D97-AF65-F5344CB8AC3E}">
        <p14:creationId xmlns:p14="http://schemas.microsoft.com/office/powerpoint/2010/main" val="799904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Each city sets up its own local climate change challenge reflecting what impact their urban life most.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These challenges include urban planning, infrastructure, housing and water/waste removal, use of city satellite data etc. 2015 examples: flood risk - Boston, energy efficiency - Frankfurt, air quality – London. </a:t>
            </a:r>
          </a:p>
          <a:p>
            <a:endParaRPr lang="en-GB" dirty="0"/>
          </a:p>
        </p:txBody>
      </p:sp>
      <p:sp>
        <p:nvSpPr>
          <p:cNvPr id="4" name="Slide Number Placeholder 3"/>
          <p:cNvSpPr>
            <a:spLocks noGrp="1"/>
          </p:cNvSpPr>
          <p:nvPr>
            <p:ph type="sldNum" sz="quarter" idx="10"/>
          </p:nvPr>
        </p:nvSpPr>
        <p:spPr/>
        <p:txBody>
          <a:bodyPr/>
          <a:lstStyle/>
          <a:p>
            <a:fld id="{7425205A-F7CA-40C6-A5C3-ACB02CED27AF}" type="slidenum">
              <a:rPr lang="en-GB" smtClean="0"/>
              <a:t>4</a:t>
            </a:fld>
            <a:endParaRPr lang="en-GB"/>
          </a:p>
        </p:txBody>
      </p:sp>
    </p:spTree>
    <p:extLst>
      <p:ext uri="{BB962C8B-B14F-4D97-AF65-F5344CB8AC3E}">
        <p14:creationId xmlns:p14="http://schemas.microsoft.com/office/powerpoint/2010/main" val="59045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Climate-KIC will support city hosts throughout the Climathon process from recruitment of participants through to on the day support throughout the 24 hour global Climathon.</a:t>
            </a:r>
          </a:p>
          <a:p>
            <a:endParaRPr lang="en-GB" dirty="0"/>
          </a:p>
        </p:txBody>
      </p:sp>
      <p:sp>
        <p:nvSpPr>
          <p:cNvPr id="4" name="Slide Number Placeholder 3"/>
          <p:cNvSpPr>
            <a:spLocks noGrp="1"/>
          </p:cNvSpPr>
          <p:nvPr>
            <p:ph type="sldNum" sz="quarter" idx="10"/>
          </p:nvPr>
        </p:nvSpPr>
        <p:spPr/>
        <p:txBody>
          <a:bodyPr/>
          <a:lstStyle/>
          <a:p>
            <a:fld id="{7425205A-F7CA-40C6-A5C3-ACB02CED27AF}" type="slidenum">
              <a:rPr lang="en-GB" smtClean="0"/>
              <a:t>6</a:t>
            </a:fld>
            <a:endParaRPr lang="en-GB"/>
          </a:p>
        </p:txBody>
      </p:sp>
    </p:spTree>
    <p:extLst>
      <p:ext uri="{BB962C8B-B14F-4D97-AF65-F5344CB8AC3E}">
        <p14:creationId xmlns:p14="http://schemas.microsoft.com/office/powerpoint/2010/main" val="1842260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Each city sets up its own local climate change challenge reflecting what impact their urban life most.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These challenges include urban planning, infrastructure, housing and water/waste removal, use of city satellite data etc. 2015 examples: flood risk - Boston, energy efficiency - Frankfurt, air quality – London. </a:t>
            </a:r>
          </a:p>
          <a:p>
            <a:endParaRPr lang="en-GB" dirty="0"/>
          </a:p>
        </p:txBody>
      </p:sp>
      <p:sp>
        <p:nvSpPr>
          <p:cNvPr id="4" name="Slide Number Placeholder 3"/>
          <p:cNvSpPr>
            <a:spLocks noGrp="1"/>
          </p:cNvSpPr>
          <p:nvPr>
            <p:ph type="sldNum" sz="quarter" idx="10"/>
          </p:nvPr>
        </p:nvSpPr>
        <p:spPr/>
        <p:txBody>
          <a:bodyPr/>
          <a:lstStyle/>
          <a:p>
            <a:fld id="{7425205A-F7CA-40C6-A5C3-ACB02CED27AF}" type="slidenum">
              <a:rPr lang="en-GB" smtClean="0"/>
              <a:t>7</a:t>
            </a:fld>
            <a:endParaRPr lang="en-GB"/>
          </a:p>
        </p:txBody>
      </p:sp>
    </p:spTree>
    <p:extLst>
      <p:ext uri="{BB962C8B-B14F-4D97-AF65-F5344CB8AC3E}">
        <p14:creationId xmlns:p14="http://schemas.microsoft.com/office/powerpoint/2010/main" val="1472128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Climathon will take place in a 24 hour period. Each location will then start at their 09:00 time respectively. By the time all the hacks have started the American locations and the Asia locations will still be working at the same time.  </a:t>
            </a:r>
          </a:p>
          <a:p>
            <a:endParaRPr lang="en-GB" dirty="0"/>
          </a:p>
        </p:txBody>
      </p:sp>
      <p:sp>
        <p:nvSpPr>
          <p:cNvPr id="4" name="Slide Number Placeholder 3"/>
          <p:cNvSpPr>
            <a:spLocks noGrp="1"/>
          </p:cNvSpPr>
          <p:nvPr>
            <p:ph type="sldNum" sz="quarter" idx="10"/>
          </p:nvPr>
        </p:nvSpPr>
        <p:spPr/>
        <p:txBody>
          <a:bodyPr/>
          <a:lstStyle/>
          <a:p>
            <a:fld id="{7425205A-F7CA-40C6-A5C3-ACB02CED27AF}" type="slidenum">
              <a:rPr lang="en-GB" smtClean="0"/>
              <a:t>8</a:t>
            </a:fld>
            <a:endParaRPr lang="en-GB"/>
          </a:p>
        </p:txBody>
      </p:sp>
    </p:spTree>
    <p:extLst>
      <p:ext uri="{BB962C8B-B14F-4D97-AF65-F5344CB8AC3E}">
        <p14:creationId xmlns:p14="http://schemas.microsoft.com/office/powerpoint/2010/main" val="1272841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kern="1200" dirty="0">
                <a:solidFill>
                  <a:schemeClr val="tx1"/>
                </a:solidFill>
                <a:effectLst/>
                <a:latin typeface="+mn-lt"/>
                <a:ea typeface="+mn-ea"/>
                <a:cs typeface="+mn-cs"/>
              </a:rPr>
              <a:t>Participants can register their interest in taking part in local Climathon challenges until </a:t>
            </a:r>
            <a:r>
              <a:rPr lang="en-GB" sz="1200" b="1" kern="1200" dirty="0">
                <a:solidFill>
                  <a:schemeClr val="tx1"/>
                </a:solidFill>
                <a:effectLst/>
                <a:latin typeface="+mn-lt"/>
                <a:ea typeface="+mn-ea"/>
                <a:cs typeface="+mn-cs"/>
              </a:rPr>
              <a:t>15 October 2017</a:t>
            </a:r>
            <a:r>
              <a:rPr lang="en-GB" sz="1200" kern="1200" dirty="0">
                <a:solidFill>
                  <a:schemeClr val="tx1"/>
                </a:solidFill>
                <a:effectLst/>
                <a:latin typeface="+mn-lt"/>
                <a:ea typeface="+mn-ea"/>
                <a:cs typeface="+mn-cs"/>
              </a:rPr>
              <a:t>.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We encourage participants to join with or without a pre-existing idea, and with or without a team.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Teams will be set up on the day, and work together on the challenge, develop their ideas during the 24 hours. </a:t>
            </a:r>
          </a:p>
          <a:p>
            <a:endParaRPr lang="en-GB" dirty="0"/>
          </a:p>
        </p:txBody>
      </p:sp>
      <p:sp>
        <p:nvSpPr>
          <p:cNvPr id="4" name="Slide Number Placeholder 3"/>
          <p:cNvSpPr>
            <a:spLocks noGrp="1"/>
          </p:cNvSpPr>
          <p:nvPr>
            <p:ph type="sldNum" sz="quarter" idx="10"/>
          </p:nvPr>
        </p:nvSpPr>
        <p:spPr/>
        <p:txBody>
          <a:bodyPr/>
          <a:lstStyle/>
          <a:p>
            <a:fld id="{7425205A-F7CA-40C6-A5C3-ACB02CED27AF}" type="slidenum">
              <a:rPr lang="en-GB" smtClean="0"/>
              <a:t>9</a:t>
            </a:fld>
            <a:endParaRPr lang="en-GB"/>
          </a:p>
        </p:txBody>
      </p:sp>
    </p:spTree>
    <p:extLst>
      <p:ext uri="{BB962C8B-B14F-4D97-AF65-F5344CB8AC3E}">
        <p14:creationId xmlns:p14="http://schemas.microsoft.com/office/powerpoint/2010/main" val="706195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kern="1200" dirty="0">
                <a:solidFill>
                  <a:schemeClr val="tx1"/>
                </a:solidFill>
                <a:effectLst/>
                <a:latin typeface="+mn-lt"/>
                <a:ea typeface="+mn-ea"/>
                <a:cs typeface="+mn-cs"/>
              </a:rPr>
              <a:t>Recruitment for the Climathon will take place locally with central support.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A web page with an application form is provided by Climate-KIC. We will also provide you with marketing materials to promote your Climathon locally.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Locally you, as the organiser, must reach out to your community to encourage applications and build interest. For a free event, about 65% of those who register will actually show up. This number is very consistently seen across events.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So cap registration at 150% of your actual maximum capacity.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We will provide</a:t>
            </a:r>
            <a:r>
              <a:rPr lang="en-US" sz="1200" kern="1200" baseline="0" dirty="0">
                <a:solidFill>
                  <a:schemeClr val="tx1"/>
                </a:solidFill>
                <a:effectLst/>
                <a:latin typeface="+mn-lt"/>
                <a:ea typeface="+mn-ea"/>
                <a:cs typeface="+mn-cs"/>
              </a:rPr>
              <a:t> marketing tools to help you recruit your </a:t>
            </a:r>
            <a:r>
              <a:rPr lang="en-US" sz="1200" kern="1200" baseline="0" dirty="0" err="1">
                <a:solidFill>
                  <a:schemeClr val="tx1"/>
                </a:solidFill>
                <a:effectLst/>
                <a:latin typeface="+mn-lt"/>
                <a:ea typeface="+mn-ea"/>
                <a:cs typeface="+mn-cs"/>
              </a:rPr>
              <a:t>climathon</a:t>
            </a:r>
            <a:r>
              <a:rPr lang="en-US" sz="1200" kern="1200" baseline="0" dirty="0">
                <a:solidFill>
                  <a:schemeClr val="tx1"/>
                </a:solidFill>
                <a:effectLst/>
                <a:latin typeface="+mn-lt"/>
                <a:ea typeface="+mn-ea"/>
                <a:cs typeface="+mn-cs"/>
              </a:rPr>
              <a:t> locally.</a:t>
            </a:r>
          </a:p>
        </p:txBody>
      </p:sp>
      <p:sp>
        <p:nvSpPr>
          <p:cNvPr id="4" name="Slide Number Placeholder 3"/>
          <p:cNvSpPr>
            <a:spLocks noGrp="1"/>
          </p:cNvSpPr>
          <p:nvPr>
            <p:ph type="sldNum" sz="quarter" idx="10"/>
          </p:nvPr>
        </p:nvSpPr>
        <p:spPr/>
        <p:txBody>
          <a:bodyPr/>
          <a:lstStyle/>
          <a:p>
            <a:fld id="{7425205A-F7CA-40C6-A5C3-ACB02CED27AF}" type="slidenum">
              <a:rPr lang="en-GB" smtClean="0"/>
              <a:t>10</a:t>
            </a:fld>
            <a:endParaRPr lang="en-GB"/>
          </a:p>
        </p:txBody>
      </p:sp>
    </p:spTree>
    <p:extLst>
      <p:ext uri="{BB962C8B-B14F-4D97-AF65-F5344CB8AC3E}">
        <p14:creationId xmlns:p14="http://schemas.microsoft.com/office/powerpoint/2010/main" val="1698944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425205A-F7CA-40C6-A5C3-ACB02CED27AF}" type="slidenum">
              <a:rPr lang="en-GB" smtClean="0"/>
              <a:t>11</a:t>
            </a:fld>
            <a:endParaRPr lang="en-GB"/>
          </a:p>
        </p:txBody>
      </p:sp>
    </p:spTree>
    <p:extLst>
      <p:ext uri="{BB962C8B-B14F-4D97-AF65-F5344CB8AC3E}">
        <p14:creationId xmlns:p14="http://schemas.microsoft.com/office/powerpoint/2010/main" val="3823345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425205A-F7CA-40C6-A5C3-ACB02CED27AF}" type="slidenum">
              <a:rPr lang="en-GB" smtClean="0"/>
              <a:t>12</a:t>
            </a:fld>
            <a:endParaRPr lang="en-GB"/>
          </a:p>
        </p:txBody>
      </p:sp>
    </p:spTree>
    <p:extLst>
      <p:ext uri="{BB962C8B-B14F-4D97-AF65-F5344CB8AC3E}">
        <p14:creationId xmlns:p14="http://schemas.microsoft.com/office/powerpoint/2010/main" val="868404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3482" r="4533"/>
          <a:stretch/>
        </p:blipFill>
        <p:spPr>
          <a:xfrm>
            <a:off x="1" y="0"/>
            <a:ext cx="9144000" cy="6858000"/>
          </a:xfrm>
          <a:prstGeom prst="rect">
            <a:avLst/>
          </a:prstGeom>
        </p:spPr>
      </p:pic>
      <p:sp>
        <p:nvSpPr>
          <p:cNvPr id="34" name="Rectangle 33"/>
          <p:cNvSpPr/>
          <p:nvPr/>
        </p:nvSpPr>
        <p:spPr>
          <a:xfrm>
            <a:off x="0" y="3960001"/>
            <a:ext cx="9144000" cy="2911136"/>
          </a:xfrm>
          <a:prstGeom prst="rect">
            <a:avLst/>
          </a:prstGeom>
          <a:solidFill>
            <a:srgbClr val="0065B2">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hasCustomPrompt="1"/>
          </p:nvPr>
        </p:nvSpPr>
        <p:spPr>
          <a:xfrm>
            <a:off x="635125" y="4113329"/>
            <a:ext cx="6512954" cy="737933"/>
          </a:xfrm>
        </p:spPr>
        <p:txBody>
          <a:bodyPr anchor="t">
            <a:normAutofit/>
          </a:bodyPr>
          <a:lstStyle>
            <a:lvl1pPr algn="l">
              <a:defRPr sz="4200" b="0" i="0">
                <a:solidFill>
                  <a:schemeClr val="bg1"/>
                </a:solidFill>
                <a:latin typeface="Calibri Light"/>
                <a:cs typeface="Calibri Light"/>
              </a:defRPr>
            </a:lvl1pPr>
          </a:lstStyle>
          <a:p>
            <a:r>
              <a:rPr lang="en-GB" dirty="0"/>
              <a:t>Click to edit presentation title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6600" y="674039"/>
            <a:ext cx="2386414" cy="648000"/>
          </a:xfrm>
          <a:prstGeom prst="rect">
            <a:avLst/>
          </a:prstGeom>
        </p:spPr>
      </p:pic>
      <p:sp>
        <p:nvSpPr>
          <p:cNvPr id="14" name="Text Placeholder 13"/>
          <p:cNvSpPr>
            <a:spLocks noGrp="1"/>
          </p:cNvSpPr>
          <p:nvPr>
            <p:ph type="body" sz="quarter" idx="14" hasCustomPrompt="1"/>
          </p:nvPr>
        </p:nvSpPr>
        <p:spPr>
          <a:xfrm>
            <a:off x="673226" y="4851262"/>
            <a:ext cx="6474854" cy="642154"/>
          </a:xfrm>
        </p:spPr>
        <p:txBody>
          <a:bodyPr/>
          <a:lstStyle>
            <a:lvl1pPr marL="0" indent="0">
              <a:buNone/>
              <a:defRPr sz="3200" b="0" i="0">
                <a:solidFill>
                  <a:schemeClr val="bg1"/>
                </a:solidFill>
                <a:latin typeface="Calibri Light"/>
                <a:cs typeface="Calibri Light"/>
              </a:defRPr>
            </a:lvl1pPr>
          </a:lstStyle>
          <a:p>
            <a:r>
              <a:rPr lang="en-GB" sz="2500" dirty="0"/>
              <a:t>Click to edit presentation subtitle</a:t>
            </a:r>
            <a:endParaRPr lang="en-US" sz="2500" dirty="0"/>
          </a:p>
        </p:txBody>
      </p:sp>
      <p:pic>
        <p:nvPicPr>
          <p:cNvPr id="27" name="Picture 26" descr="Climate_Euro_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757352" y="6076941"/>
            <a:ext cx="1929448" cy="304810"/>
          </a:xfrm>
          <a:prstGeom prst="rect">
            <a:avLst/>
          </a:prstGeom>
        </p:spPr>
      </p:pic>
      <p:pic>
        <p:nvPicPr>
          <p:cNvPr id="29" name="Picture 2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366984" y="481540"/>
            <a:ext cx="2318177" cy="715486"/>
          </a:xfrm>
          <a:prstGeom prst="rect">
            <a:avLst/>
          </a:prstGeom>
        </p:spPr>
      </p:pic>
      <p:pic>
        <p:nvPicPr>
          <p:cNvPr id="12" name="Picture 1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45192" y="5833535"/>
            <a:ext cx="2290019" cy="601540"/>
          </a:xfrm>
          <a:prstGeom prst="rect">
            <a:avLst/>
          </a:prstGeom>
        </p:spPr>
      </p:pic>
    </p:spTree>
    <p:extLst>
      <p:ext uri="{BB962C8B-B14F-4D97-AF65-F5344CB8AC3E}">
        <p14:creationId xmlns:p14="http://schemas.microsoft.com/office/powerpoint/2010/main" val="1811862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oints with Map">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939800" y="1802952"/>
            <a:ext cx="3649663" cy="3651363"/>
          </a:xfrm>
        </p:spPr>
        <p:txBody>
          <a:bodyPr>
            <a:noAutofit/>
          </a:bodyPr>
          <a:lstStyle>
            <a:lvl1pPr marL="360000" indent="-360000" algn="l">
              <a:lnSpc>
                <a:spcPct val="110000"/>
              </a:lnSpc>
              <a:spcBef>
                <a:spcPts val="100"/>
              </a:spcBef>
              <a:buSzPct val="80000"/>
              <a:buFont typeface="Wingdings" charset="2"/>
              <a:buChar char="§"/>
              <a:defRPr sz="1500" b="0" i="0" baseline="0">
                <a:solidFill>
                  <a:schemeClr val="tx1">
                    <a:lumMod val="50000"/>
                    <a:lumOff val="50000"/>
                  </a:schemeClr>
                </a:solidFill>
                <a:latin typeface="Calibri Light"/>
                <a:cs typeface="Calibri Light"/>
              </a:defRPr>
            </a:lvl1pPr>
            <a:lvl2pPr marL="0" indent="0">
              <a:buNone/>
              <a:defRPr/>
            </a:lvl2pPr>
            <a:lvl3pPr marL="0" indent="0">
              <a:buNone/>
              <a:defRPr/>
            </a:lvl3pPr>
            <a:lvl4pPr marL="0" indent="0">
              <a:buNone/>
              <a:defRPr/>
            </a:lvl4pPr>
            <a:lvl5pPr marL="0" indent="0">
              <a:buNone/>
              <a:defRPr/>
            </a:lvl5pPr>
          </a:lstStyle>
          <a:p>
            <a:pPr lvl="0"/>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con </a:t>
            </a:r>
            <a:r>
              <a:rPr lang="en-GB" dirty="0" err="1"/>
              <a:t>sectetur</a:t>
            </a:r>
            <a:r>
              <a:rPr lang="en-GB" dirty="0"/>
              <a:t> </a:t>
            </a:r>
            <a:r>
              <a:rPr lang="en-GB" dirty="0" err="1"/>
              <a:t>qorem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a:p>
            <a:pPr lvl="0"/>
            <a:endParaRPr lang="en-GB" dirty="0"/>
          </a:p>
          <a:p>
            <a:pPr lvl="0"/>
            <a:r>
              <a:rPr lang="en-GB" dirty="0" err="1"/>
              <a:t>Teger</a:t>
            </a:r>
            <a:r>
              <a:rPr lang="en-GB" dirty="0"/>
              <a:t> </a:t>
            </a:r>
            <a:r>
              <a:rPr lang="en-GB" dirty="0" err="1"/>
              <a:t>euismod</a:t>
            </a:r>
            <a:r>
              <a:rPr lang="en-GB" dirty="0"/>
              <a:t> </a:t>
            </a:r>
            <a:r>
              <a:rPr lang="en-GB" dirty="0" err="1"/>
              <a:t>cursus</a:t>
            </a:r>
            <a:r>
              <a:rPr lang="en-GB" dirty="0"/>
              <a:t> </a:t>
            </a:r>
            <a:r>
              <a:rPr lang="en-GB" dirty="0" err="1"/>
              <a:t>mattis</a:t>
            </a:r>
            <a:r>
              <a:rPr lang="en-GB" dirty="0"/>
              <a:t>. </a:t>
            </a:r>
            <a:r>
              <a:rPr lang="en-GB" dirty="0" err="1"/>
              <a:t>Vestibulum</a:t>
            </a:r>
            <a:r>
              <a:rPr lang="en-GB" dirty="0"/>
              <a:t> </a:t>
            </a:r>
            <a:r>
              <a:rPr lang="en-GB" dirty="0" err="1"/>
              <a:t>maximus</a:t>
            </a:r>
            <a:r>
              <a:rPr lang="en-GB" dirty="0"/>
              <a:t> </a:t>
            </a:r>
            <a:r>
              <a:rPr lang="en-GB" dirty="0" err="1"/>
              <a:t>fermentum</a:t>
            </a:r>
            <a:r>
              <a:rPr lang="en-GB" dirty="0"/>
              <a:t> quam sit </a:t>
            </a:r>
            <a:r>
              <a:rPr lang="en-GB" dirty="0" err="1"/>
              <a:t>amet</a:t>
            </a:r>
            <a:r>
              <a:rPr lang="en-GB" dirty="0"/>
              <a:t> </a:t>
            </a:r>
            <a:r>
              <a:rPr lang="en-GB" dirty="0" err="1"/>
              <a:t>rutrum</a:t>
            </a:r>
            <a:r>
              <a:rPr lang="en-GB" dirty="0"/>
              <a:t> </a:t>
            </a:r>
            <a:r>
              <a:rPr lang="en-GB" dirty="0" err="1"/>
              <a:t>nec</a:t>
            </a:r>
            <a:r>
              <a:rPr lang="en-GB" dirty="0"/>
              <a:t> </a:t>
            </a:r>
            <a:r>
              <a:rPr lang="en-GB" dirty="0" err="1"/>
              <a:t>odio</a:t>
            </a:r>
            <a:r>
              <a:rPr lang="en-GB" dirty="0"/>
              <a:t> </a:t>
            </a:r>
            <a:r>
              <a:rPr lang="en-GB" dirty="0" err="1"/>
              <a:t>eget</a:t>
            </a:r>
            <a:r>
              <a:rPr lang="en-GB" dirty="0"/>
              <a:t>.</a:t>
            </a:r>
          </a:p>
          <a:p>
            <a:pPr lvl="0"/>
            <a:endParaRPr lang="en-GB" dirty="0"/>
          </a:p>
          <a:p>
            <a:pPr lvl="0"/>
            <a:r>
              <a:rPr lang="en-GB" dirty="0"/>
              <a:t>Maecenas at </a:t>
            </a:r>
            <a:r>
              <a:rPr lang="en-GB" dirty="0" err="1"/>
              <a:t>cursus</a:t>
            </a:r>
            <a:r>
              <a:rPr lang="en-GB" dirty="0"/>
              <a:t> </a:t>
            </a:r>
            <a:r>
              <a:rPr lang="en-GB" dirty="0" err="1"/>
              <a:t>neque</a:t>
            </a:r>
            <a:r>
              <a:rPr lang="en-GB" dirty="0"/>
              <a:t>. </a:t>
            </a:r>
            <a:r>
              <a:rPr lang="en-GB" dirty="0" err="1"/>
              <a:t>Mauris</a:t>
            </a:r>
            <a:r>
              <a:rPr lang="en-GB" dirty="0"/>
              <a:t> a ante in magna </a:t>
            </a:r>
            <a:r>
              <a:rPr lang="en-GB" dirty="0" err="1"/>
              <a:t>pharetra</a:t>
            </a:r>
            <a:r>
              <a:rPr lang="en-GB" dirty="0"/>
              <a:t> </a:t>
            </a:r>
            <a:r>
              <a:rPr lang="en-GB" dirty="0" err="1"/>
              <a:t>faucibus</a:t>
            </a:r>
            <a:r>
              <a:rPr lang="en-GB" dirty="0"/>
              <a:t>. </a:t>
            </a:r>
          </a:p>
          <a:p>
            <a:pPr lvl="0"/>
            <a:endParaRPr lang="en-GB" dirty="0"/>
          </a:p>
          <a:p>
            <a:pPr lvl="0"/>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Praesent</a:t>
            </a:r>
            <a:r>
              <a:rPr lang="en-GB" dirty="0"/>
              <a:t> </a:t>
            </a:r>
            <a:r>
              <a:rPr lang="en-GB" dirty="0" err="1"/>
              <a:t>lobortis</a:t>
            </a:r>
            <a:r>
              <a:rPr lang="en-GB" dirty="0"/>
              <a:t>, </a:t>
            </a:r>
            <a:r>
              <a:rPr lang="en-GB" dirty="0" err="1"/>
              <a:t>arcu</a:t>
            </a:r>
            <a:r>
              <a:rPr lang="en-GB" dirty="0"/>
              <a:t> </a:t>
            </a:r>
            <a:r>
              <a:rPr lang="en-GB" dirty="0" err="1"/>
              <a:t>sed</a:t>
            </a:r>
            <a:r>
              <a:rPr lang="en-GB" dirty="0"/>
              <a:t> </a:t>
            </a:r>
            <a:r>
              <a:rPr lang="en-GB" dirty="0" err="1"/>
              <a:t>scelerisque</a:t>
            </a:r>
            <a:r>
              <a:rPr lang="en-GB" dirty="0"/>
              <a:t> </a:t>
            </a:r>
            <a:r>
              <a:rPr lang="en-GB" dirty="0" err="1"/>
              <a:t>egestas</a:t>
            </a:r>
            <a:r>
              <a:rPr lang="en-GB" dirty="0"/>
              <a:t>.</a:t>
            </a:r>
          </a:p>
        </p:txBody>
      </p:sp>
      <p:cxnSp>
        <p:nvCxnSpPr>
          <p:cNvPr id="8" name="Straight Connector 7"/>
          <p:cNvCxnSpPr/>
          <p:nvPr userDrawn="1"/>
        </p:nvCxnSpPr>
        <p:spPr>
          <a:xfrm>
            <a:off x="1020763" y="1080000"/>
            <a:ext cx="7224712" cy="0"/>
          </a:xfrm>
          <a:prstGeom prst="line">
            <a:avLst/>
          </a:prstGeom>
          <a:ln w="38100">
            <a:solidFill>
              <a:srgbClr val="0065B2"/>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20763" y="5816600"/>
            <a:ext cx="7224712" cy="0"/>
          </a:xfrm>
          <a:prstGeom prst="line">
            <a:avLst/>
          </a:prstGeom>
          <a:ln w="38100">
            <a:solidFill>
              <a:srgbClr val="0065B2"/>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10" hasCustomPrompt="1"/>
          </p:nvPr>
        </p:nvSpPr>
        <p:spPr>
          <a:xfrm>
            <a:off x="939800" y="427957"/>
            <a:ext cx="7307263" cy="481013"/>
          </a:xfrm>
        </p:spPr>
        <p:txBody>
          <a:bodyPr anchor="t">
            <a:noAutofit/>
          </a:bodyPr>
          <a:lstStyle>
            <a:lvl1pPr marL="0" indent="0">
              <a:spcBef>
                <a:spcPts val="0"/>
              </a:spcBef>
              <a:buNone/>
              <a:defRPr sz="3200" b="1" i="0">
                <a:solidFill>
                  <a:schemeClr val="tx1">
                    <a:lumMod val="50000"/>
                    <a:lumOff val="50000"/>
                  </a:schemeClr>
                </a:solidFill>
                <a:latin typeface="Calibri"/>
                <a:cs typeface="Calibri"/>
              </a:defRPr>
            </a:lvl1pPr>
            <a:lvl2pPr marL="0" indent="0">
              <a:buNone/>
              <a:defRPr/>
            </a:lvl2pPr>
            <a:lvl3pPr marL="0" indent="0">
              <a:buNone/>
              <a:defRPr/>
            </a:lvl3pPr>
            <a:lvl4pPr marL="0" indent="0">
              <a:buNone/>
              <a:defRPr/>
            </a:lvl4pPr>
            <a:lvl5pPr marL="0" indent="0">
              <a:buNone/>
              <a:defRPr/>
            </a:lvl5pPr>
          </a:lstStyle>
          <a:p>
            <a:pPr lvl="0"/>
            <a:r>
              <a:rPr lang="en-GB" dirty="0"/>
              <a:t>Content Page with Text and Image</a:t>
            </a:r>
          </a:p>
        </p:txBody>
      </p:sp>
      <p:sp>
        <p:nvSpPr>
          <p:cNvPr id="12" name="Text Placeholder 3"/>
          <p:cNvSpPr>
            <a:spLocks noGrp="1"/>
          </p:cNvSpPr>
          <p:nvPr>
            <p:ph type="body" sz="quarter" idx="11" hasCustomPrompt="1"/>
          </p:nvPr>
        </p:nvSpPr>
        <p:spPr>
          <a:xfrm>
            <a:off x="940022" y="1155201"/>
            <a:ext cx="7307263" cy="481013"/>
          </a:xfrm>
        </p:spPr>
        <p:txBody>
          <a:bodyPr anchor="t">
            <a:noAutofit/>
          </a:bodyPr>
          <a:lstStyle>
            <a:lvl1pPr marL="0" indent="0">
              <a:spcBef>
                <a:spcPts val="0"/>
              </a:spcBef>
              <a:buNone/>
              <a:defRPr sz="2100" b="0" i="0">
                <a:solidFill>
                  <a:schemeClr val="tx1">
                    <a:lumMod val="50000"/>
                    <a:lumOff val="50000"/>
                  </a:schemeClr>
                </a:solidFill>
                <a:latin typeface="Calibri"/>
                <a:cs typeface="Calibri"/>
              </a:defRPr>
            </a:lvl1pPr>
            <a:lvl2pPr marL="0" indent="0">
              <a:buNone/>
              <a:defRPr/>
            </a:lvl2pPr>
            <a:lvl3pPr marL="0" indent="0">
              <a:buNone/>
              <a:defRPr/>
            </a:lvl3pPr>
            <a:lvl4pPr marL="0" indent="0">
              <a:buNone/>
              <a:defRPr/>
            </a:lvl4pPr>
            <a:lvl5pPr marL="0" indent="0">
              <a:buNone/>
              <a:defRPr/>
            </a:lvl5pPr>
          </a:lstStyle>
          <a:p>
            <a:pPr lvl="0"/>
            <a:r>
              <a:rPr lang="en-GB" dirty="0"/>
              <a:t>Subtitle Content Page with Text</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95358" y="1910543"/>
            <a:ext cx="3542677" cy="2510432"/>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097" y="6072855"/>
            <a:ext cx="1759570" cy="477789"/>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572451" y="6079461"/>
            <a:ext cx="1672513" cy="516208"/>
          </a:xfrm>
          <a:prstGeom prst="rect">
            <a:avLst/>
          </a:prstGeom>
        </p:spPr>
      </p:pic>
    </p:spTree>
    <p:extLst>
      <p:ext uri="{BB962C8B-B14F-4D97-AF65-F5344CB8AC3E}">
        <p14:creationId xmlns:p14="http://schemas.microsoft.com/office/powerpoint/2010/main" val="2177623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et Points with smaller text beneath">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939800" y="1802953"/>
            <a:ext cx="7305675" cy="580165"/>
          </a:xfrm>
        </p:spPr>
        <p:txBody>
          <a:bodyPr>
            <a:noAutofit/>
          </a:bodyPr>
          <a:lstStyle>
            <a:lvl1pPr marL="360000" indent="-360000" algn="l">
              <a:lnSpc>
                <a:spcPct val="110000"/>
              </a:lnSpc>
              <a:spcBef>
                <a:spcPts val="100"/>
              </a:spcBef>
              <a:buSzPct val="80000"/>
              <a:buFont typeface="Wingdings" charset="2"/>
              <a:buChar char="§"/>
              <a:defRPr sz="1500" b="0" i="0">
                <a:solidFill>
                  <a:schemeClr val="tx1">
                    <a:lumMod val="50000"/>
                    <a:lumOff val="50000"/>
                  </a:schemeClr>
                </a:solidFill>
                <a:latin typeface="Calibri Light"/>
                <a:cs typeface="Calibri Light"/>
              </a:defRPr>
            </a:lvl1pPr>
            <a:lvl2pPr marL="0" indent="0">
              <a:buNone/>
              <a:defRPr/>
            </a:lvl2pPr>
            <a:lvl3pPr marL="0" indent="0">
              <a:buNone/>
              <a:defRPr/>
            </a:lvl3pPr>
            <a:lvl4pPr marL="0" indent="0">
              <a:buNone/>
              <a:defRPr/>
            </a:lvl4pPr>
            <a:lvl5pPr marL="0" indent="0">
              <a:buNone/>
              <a:defRPr/>
            </a:lvl5pPr>
          </a:lstStyle>
          <a:p>
            <a:pPr lvl="0"/>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Praesent</a:t>
            </a:r>
            <a:r>
              <a:rPr lang="en-GB" dirty="0"/>
              <a:t> </a:t>
            </a:r>
            <a:r>
              <a:rPr lang="en-GB" dirty="0" err="1"/>
              <a:t>lobortis</a:t>
            </a:r>
            <a:r>
              <a:rPr lang="en-GB" dirty="0"/>
              <a:t>, </a:t>
            </a:r>
            <a:r>
              <a:rPr lang="en-GB" dirty="0" err="1"/>
              <a:t>arcu</a:t>
            </a:r>
            <a:r>
              <a:rPr lang="en-GB" dirty="0"/>
              <a:t> </a:t>
            </a:r>
            <a:r>
              <a:rPr lang="en-GB" dirty="0" err="1"/>
              <a:t>sed</a:t>
            </a:r>
            <a:r>
              <a:rPr lang="en-GB" dirty="0"/>
              <a:t> </a:t>
            </a:r>
            <a:r>
              <a:rPr lang="en-GB" dirty="0" err="1"/>
              <a:t>scelerisque</a:t>
            </a:r>
            <a:r>
              <a:rPr lang="en-GB" dirty="0"/>
              <a:t> </a:t>
            </a:r>
            <a:r>
              <a:rPr lang="en-GB" dirty="0" err="1"/>
              <a:t>egestas</a:t>
            </a:r>
            <a:r>
              <a:rPr lang="en-GB" dirty="0"/>
              <a:t>, nisi ante </a:t>
            </a:r>
            <a:r>
              <a:rPr lang="en-GB" dirty="0" err="1"/>
              <a:t>luctus</a:t>
            </a:r>
            <a:r>
              <a:rPr lang="en-GB" dirty="0"/>
              <a:t> </a:t>
            </a:r>
            <a:r>
              <a:rPr lang="en-GB" dirty="0" err="1"/>
              <a:t>purus</a:t>
            </a:r>
            <a:r>
              <a:rPr lang="en-GB" dirty="0"/>
              <a:t>, </a:t>
            </a:r>
            <a:r>
              <a:rPr lang="en-GB" dirty="0" err="1"/>
              <a:t>quis</a:t>
            </a:r>
            <a:r>
              <a:rPr lang="en-GB" dirty="0"/>
              <a:t> </a:t>
            </a:r>
            <a:r>
              <a:rPr lang="en-GB" dirty="0" err="1"/>
              <a:t>vehicula</a:t>
            </a:r>
            <a:r>
              <a:rPr lang="en-GB" dirty="0"/>
              <a:t> </a:t>
            </a:r>
            <a:r>
              <a:rPr lang="en-GB" dirty="0" err="1"/>
              <a:t>risus</a:t>
            </a:r>
            <a:r>
              <a:rPr lang="en-GB" dirty="0"/>
              <a:t> ante </a:t>
            </a:r>
            <a:r>
              <a:rPr lang="en-GB" dirty="0" err="1"/>
              <a:t>ut</a:t>
            </a:r>
            <a:r>
              <a:rPr lang="en-GB" dirty="0"/>
              <a:t> diam.</a:t>
            </a:r>
          </a:p>
          <a:p>
            <a:pPr lvl="0"/>
            <a:endParaRPr lang="en-GB" dirty="0"/>
          </a:p>
        </p:txBody>
      </p:sp>
      <p:cxnSp>
        <p:nvCxnSpPr>
          <p:cNvPr id="8" name="Straight Connector 7"/>
          <p:cNvCxnSpPr/>
          <p:nvPr userDrawn="1"/>
        </p:nvCxnSpPr>
        <p:spPr>
          <a:xfrm>
            <a:off x="1020763" y="1080000"/>
            <a:ext cx="7224712" cy="0"/>
          </a:xfrm>
          <a:prstGeom prst="line">
            <a:avLst/>
          </a:prstGeom>
          <a:ln w="38100">
            <a:solidFill>
              <a:srgbClr val="0065B2"/>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20763" y="5816600"/>
            <a:ext cx="7224712" cy="0"/>
          </a:xfrm>
          <a:prstGeom prst="line">
            <a:avLst/>
          </a:prstGeom>
          <a:ln w="38100">
            <a:solidFill>
              <a:srgbClr val="0065B2"/>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10" hasCustomPrompt="1"/>
          </p:nvPr>
        </p:nvSpPr>
        <p:spPr>
          <a:xfrm>
            <a:off x="939800" y="427957"/>
            <a:ext cx="7307263" cy="481013"/>
          </a:xfrm>
        </p:spPr>
        <p:txBody>
          <a:bodyPr anchor="t">
            <a:noAutofit/>
          </a:bodyPr>
          <a:lstStyle>
            <a:lvl1pPr marL="0" indent="0">
              <a:spcBef>
                <a:spcPts val="0"/>
              </a:spcBef>
              <a:buNone/>
              <a:defRPr sz="3200" b="1" i="0">
                <a:solidFill>
                  <a:schemeClr val="tx1">
                    <a:lumMod val="50000"/>
                    <a:lumOff val="50000"/>
                  </a:schemeClr>
                </a:solidFill>
                <a:latin typeface="Calibri"/>
                <a:cs typeface="Calibri"/>
              </a:defRPr>
            </a:lvl1pPr>
            <a:lvl2pPr marL="0" indent="0">
              <a:buNone/>
              <a:defRPr/>
            </a:lvl2pPr>
            <a:lvl3pPr marL="0" indent="0">
              <a:buNone/>
              <a:defRPr/>
            </a:lvl3pPr>
            <a:lvl4pPr marL="0" indent="0">
              <a:buNone/>
              <a:defRPr/>
            </a:lvl4pPr>
            <a:lvl5pPr marL="0" indent="0">
              <a:buNone/>
              <a:defRPr/>
            </a:lvl5pPr>
          </a:lstStyle>
          <a:p>
            <a:pPr lvl="0"/>
            <a:r>
              <a:rPr lang="en-GB" dirty="0"/>
              <a:t>Content Page with Text</a:t>
            </a:r>
          </a:p>
        </p:txBody>
      </p:sp>
      <p:sp>
        <p:nvSpPr>
          <p:cNvPr id="12" name="Text Placeholder 3"/>
          <p:cNvSpPr>
            <a:spLocks noGrp="1"/>
          </p:cNvSpPr>
          <p:nvPr>
            <p:ph type="body" sz="quarter" idx="11" hasCustomPrompt="1"/>
          </p:nvPr>
        </p:nvSpPr>
        <p:spPr>
          <a:xfrm>
            <a:off x="940022" y="1155201"/>
            <a:ext cx="7307263" cy="481013"/>
          </a:xfrm>
        </p:spPr>
        <p:txBody>
          <a:bodyPr anchor="t">
            <a:noAutofit/>
          </a:bodyPr>
          <a:lstStyle>
            <a:lvl1pPr marL="0" indent="0">
              <a:spcBef>
                <a:spcPts val="0"/>
              </a:spcBef>
              <a:buNone/>
              <a:defRPr sz="2100" b="0" i="0">
                <a:solidFill>
                  <a:schemeClr val="tx1">
                    <a:lumMod val="50000"/>
                    <a:lumOff val="50000"/>
                  </a:schemeClr>
                </a:solidFill>
                <a:latin typeface="Calibri"/>
                <a:cs typeface="Calibri"/>
              </a:defRPr>
            </a:lvl1pPr>
            <a:lvl2pPr marL="0" indent="0">
              <a:buNone/>
              <a:defRPr/>
            </a:lvl2pPr>
            <a:lvl3pPr marL="0" indent="0">
              <a:buNone/>
              <a:defRPr/>
            </a:lvl3pPr>
            <a:lvl4pPr marL="0" indent="0">
              <a:buNone/>
              <a:defRPr/>
            </a:lvl4pPr>
            <a:lvl5pPr marL="0" indent="0">
              <a:buNone/>
              <a:defRPr/>
            </a:lvl5pPr>
          </a:lstStyle>
          <a:p>
            <a:pPr lvl="0"/>
            <a:r>
              <a:rPr lang="en-GB" dirty="0"/>
              <a:t>Subtitle Content Page with Text</a:t>
            </a:r>
          </a:p>
        </p:txBody>
      </p:sp>
      <p:sp>
        <p:nvSpPr>
          <p:cNvPr id="13" name="Content Placeholder 2"/>
          <p:cNvSpPr>
            <a:spLocks noGrp="1"/>
          </p:cNvSpPr>
          <p:nvPr>
            <p:ph idx="12" hasCustomPrompt="1"/>
          </p:nvPr>
        </p:nvSpPr>
        <p:spPr>
          <a:xfrm>
            <a:off x="941610" y="2396118"/>
            <a:ext cx="7305675" cy="928294"/>
          </a:xfrm>
        </p:spPr>
        <p:txBody>
          <a:bodyPr>
            <a:noAutofit/>
          </a:bodyPr>
          <a:lstStyle>
            <a:lvl1pPr marL="360000" indent="0" algn="l">
              <a:lnSpc>
                <a:spcPct val="120000"/>
              </a:lnSpc>
              <a:spcBef>
                <a:spcPts val="100"/>
              </a:spcBef>
              <a:buSzPct val="80000"/>
              <a:buFont typeface="Wingdings" charset="2"/>
              <a:buNone/>
              <a:defRPr sz="1000" b="0" i="0">
                <a:solidFill>
                  <a:schemeClr val="tx1">
                    <a:lumMod val="50000"/>
                    <a:lumOff val="50000"/>
                  </a:schemeClr>
                </a:solidFill>
                <a:latin typeface="Calibri"/>
                <a:cs typeface="Calibri"/>
              </a:defRPr>
            </a:lvl1pPr>
            <a:lvl2pPr marL="0" indent="0">
              <a:buNone/>
              <a:defRPr/>
            </a:lvl2pPr>
            <a:lvl3pPr marL="0" indent="0">
              <a:buNone/>
              <a:defRPr/>
            </a:lvl3pPr>
            <a:lvl4pPr marL="0" indent="0">
              <a:buNone/>
              <a:defRPr/>
            </a:lvl4pPr>
            <a:lvl5pPr marL="0" indent="0">
              <a:buNone/>
              <a:defRPr/>
            </a:lvl5pPr>
          </a:lstStyle>
          <a:p>
            <a:pPr lvl="0"/>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occaecati</a:t>
            </a:r>
            <a:r>
              <a:rPr lang="en-US" dirty="0"/>
              <a:t> </a:t>
            </a:r>
            <a:r>
              <a:rPr lang="en-US" dirty="0" err="1"/>
              <a:t>cupiditate</a:t>
            </a:r>
            <a:r>
              <a:rPr lang="en-US" dirty="0"/>
              <a:t> non provident, </a:t>
            </a:r>
            <a:r>
              <a:rPr lang="en-US" dirty="0" err="1"/>
              <a:t>similique</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mollitia</a:t>
            </a:r>
            <a:r>
              <a:rPr lang="en-US" dirty="0"/>
              <a:t> animi, id </a:t>
            </a:r>
            <a:r>
              <a:rPr lang="en-US" dirty="0" err="1"/>
              <a:t>est</a:t>
            </a:r>
            <a:r>
              <a:rPr lang="en-US" dirty="0"/>
              <a:t> </a:t>
            </a:r>
            <a:r>
              <a:rPr lang="en-US" dirty="0" err="1"/>
              <a:t>laborum</a:t>
            </a:r>
            <a:r>
              <a:rPr lang="en-US" dirty="0"/>
              <a:t> et </a:t>
            </a:r>
            <a:r>
              <a:rPr lang="en-US" dirty="0" err="1"/>
              <a:t>dolorum</a:t>
            </a:r>
            <a:r>
              <a:rPr lang="en-US" dirty="0"/>
              <a:t> </a:t>
            </a:r>
            <a:r>
              <a:rPr lang="en-US" dirty="0" err="1"/>
              <a:t>fuga</a:t>
            </a:r>
            <a:r>
              <a:rPr lang="en-US" dirty="0"/>
              <a:t>. Et </a:t>
            </a:r>
            <a:r>
              <a:rPr lang="en-US" dirty="0" err="1"/>
              <a:t>harum</a:t>
            </a:r>
            <a:r>
              <a:rPr lang="en-US" dirty="0"/>
              <a:t> </a:t>
            </a:r>
            <a:r>
              <a:rPr lang="en-US" dirty="0" err="1"/>
              <a:t>quidem</a:t>
            </a:r>
            <a:r>
              <a:rPr lang="en-US" dirty="0"/>
              <a:t> </a:t>
            </a:r>
            <a:r>
              <a:rPr lang="en-US" dirty="0" err="1"/>
              <a:t>rerum</a:t>
            </a:r>
            <a:r>
              <a:rPr lang="en-US" dirty="0"/>
              <a:t> </a:t>
            </a:r>
            <a:r>
              <a:rPr lang="en-US" dirty="0" err="1"/>
              <a:t>facilis</a:t>
            </a:r>
            <a:r>
              <a:rPr lang="en-US" dirty="0"/>
              <a:t> </a:t>
            </a:r>
            <a:r>
              <a:rPr lang="en-US" dirty="0" err="1"/>
              <a:t>est</a:t>
            </a:r>
            <a:r>
              <a:rPr lang="en-US" dirty="0"/>
              <a:t> et </a:t>
            </a:r>
            <a:r>
              <a:rPr lang="en-US" dirty="0" err="1"/>
              <a:t>expedita</a:t>
            </a:r>
            <a:r>
              <a:rPr lang="en-US" dirty="0"/>
              <a:t> </a:t>
            </a:r>
            <a:r>
              <a:rPr lang="en-US" dirty="0" err="1"/>
              <a:t>distinctio</a:t>
            </a:r>
            <a:r>
              <a:rPr lang="en-US" dirty="0"/>
              <a:t>. Nam </a:t>
            </a:r>
            <a:r>
              <a:rPr lang="en-US" dirty="0" err="1"/>
              <a:t>libero</a:t>
            </a:r>
            <a:r>
              <a:rPr lang="en-US" dirty="0"/>
              <a:t> tempore, cum </a:t>
            </a:r>
            <a:r>
              <a:rPr lang="en-US" dirty="0" err="1"/>
              <a:t>soluta</a:t>
            </a:r>
            <a:r>
              <a:rPr lang="en-US" dirty="0"/>
              <a:t> </a:t>
            </a:r>
            <a:r>
              <a:rPr lang="en-US" dirty="0" err="1"/>
              <a:t>nobis</a:t>
            </a:r>
            <a:r>
              <a:rPr lang="en-US" dirty="0"/>
              <a:t> </a:t>
            </a:r>
            <a:r>
              <a:rPr lang="en-US" dirty="0" err="1"/>
              <a:t>est</a:t>
            </a:r>
            <a:r>
              <a:rPr lang="en-US" dirty="0"/>
              <a:t> </a:t>
            </a:r>
            <a:r>
              <a:rPr lang="en-US" dirty="0" err="1"/>
              <a:t>eligendi</a:t>
            </a:r>
            <a:r>
              <a:rPr lang="en-US" dirty="0"/>
              <a:t> </a:t>
            </a:r>
            <a:r>
              <a:rPr lang="en-US" dirty="0" err="1"/>
              <a:t>optio</a:t>
            </a:r>
            <a:r>
              <a:rPr lang="en-US" dirty="0"/>
              <a:t> </a:t>
            </a:r>
            <a:r>
              <a:rPr lang="en-US" dirty="0" err="1"/>
              <a:t>cumque</a:t>
            </a:r>
            <a:r>
              <a:rPr lang="en-US" dirty="0"/>
              <a:t> </a:t>
            </a:r>
            <a:r>
              <a:rPr lang="en-US" dirty="0" err="1"/>
              <a:t>nihil</a:t>
            </a:r>
            <a:r>
              <a:rPr lang="en-US" dirty="0"/>
              <a:t> </a:t>
            </a:r>
            <a:r>
              <a:rPr lang="en-US" dirty="0" err="1"/>
              <a:t>impedit</a:t>
            </a:r>
            <a:r>
              <a:rPr lang="en-US" dirty="0"/>
              <a:t> quo minus id quod </a:t>
            </a:r>
            <a:r>
              <a:rPr lang="en-US" dirty="0" err="1"/>
              <a:t>maxime</a:t>
            </a:r>
            <a:r>
              <a:rPr lang="en-US" dirty="0"/>
              <a:t>.</a:t>
            </a:r>
            <a:endParaRPr lang="en-GB" dirty="0"/>
          </a:p>
        </p:txBody>
      </p:sp>
      <p:sp>
        <p:nvSpPr>
          <p:cNvPr id="14" name="Content Placeholder 2"/>
          <p:cNvSpPr>
            <a:spLocks noGrp="1"/>
          </p:cNvSpPr>
          <p:nvPr>
            <p:ph idx="13" hasCustomPrompt="1"/>
          </p:nvPr>
        </p:nvSpPr>
        <p:spPr>
          <a:xfrm>
            <a:off x="939800" y="3476812"/>
            <a:ext cx="7305675" cy="580165"/>
          </a:xfrm>
        </p:spPr>
        <p:txBody>
          <a:bodyPr>
            <a:noAutofit/>
          </a:bodyPr>
          <a:lstStyle>
            <a:lvl1pPr marL="360000" indent="-360000" algn="l">
              <a:lnSpc>
                <a:spcPct val="110000"/>
              </a:lnSpc>
              <a:spcBef>
                <a:spcPts val="100"/>
              </a:spcBef>
              <a:buSzPct val="80000"/>
              <a:buFont typeface="Wingdings" charset="2"/>
              <a:buChar char="§"/>
              <a:defRPr sz="1500" b="0" i="0">
                <a:solidFill>
                  <a:schemeClr val="tx1">
                    <a:lumMod val="50000"/>
                    <a:lumOff val="50000"/>
                  </a:schemeClr>
                </a:solidFill>
                <a:latin typeface="Calibri Light"/>
                <a:cs typeface="Calibri Light"/>
              </a:defRPr>
            </a:lvl1pPr>
            <a:lvl2pPr marL="0" indent="0">
              <a:buNone/>
              <a:defRPr/>
            </a:lvl2pPr>
            <a:lvl3pPr marL="0" indent="0">
              <a:buNone/>
              <a:defRPr/>
            </a:lvl3pPr>
            <a:lvl4pPr marL="0" indent="0">
              <a:buNone/>
              <a:defRPr/>
            </a:lvl4pPr>
            <a:lvl5pPr marL="0" indent="0">
              <a:buNone/>
              <a:defRPr/>
            </a:lvl5pPr>
          </a:lstStyle>
          <a:p>
            <a:pPr lvl="0"/>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Praesent</a:t>
            </a:r>
            <a:r>
              <a:rPr lang="en-GB" dirty="0"/>
              <a:t> </a:t>
            </a:r>
            <a:r>
              <a:rPr lang="en-GB" dirty="0" err="1"/>
              <a:t>lobortis</a:t>
            </a:r>
            <a:r>
              <a:rPr lang="en-GB" dirty="0"/>
              <a:t>, </a:t>
            </a:r>
            <a:r>
              <a:rPr lang="en-GB" dirty="0" err="1"/>
              <a:t>arcu</a:t>
            </a:r>
            <a:r>
              <a:rPr lang="en-GB" dirty="0"/>
              <a:t> </a:t>
            </a:r>
            <a:r>
              <a:rPr lang="en-GB" dirty="0" err="1"/>
              <a:t>sed</a:t>
            </a:r>
            <a:r>
              <a:rPr lang="en-GB" dirty="0"/>
              <a:t> </a:t>
            </a:r>
            <a:r>
              <a:rPr lang="en-GB" dirty="0" err="1"/>
              <a:t>scelerisque</a:t>
            </a:r>
            <a:r>
              <a:rPr lang="en-GB" dirty="0"/>
              <a:t> </a:t>
            </a:r>
            <a:r>
              <a:rPr lang="en-GB" dirty="0" err="1"/>
              <a:t>egestas</a:t>
            </a:r>
            <a:r>
              <a:rPr lang="en-GB" dirty="0"/>
              <a:t>, nisi ante </a:t>
            </a:r>
            <a:r>
              <a:rPr lang="en-GB" dirty="0" err="1"/>
              <a:t>luctus</a:t>
            </a:r>
            <a:r>
              <a:rPr lang="en-GB" dirty="0"/>
              <a:t> </a:t>
            </a:r>
            <a:r>
              <a:rPr lang="en-GB" dirty="0" err="1"/>
              <a:t>purus</a:t>
            </a:r>
            <a:r>
              <a:rPr lang="en-GB" dirty="0"/>
              <a:t>, </a:t>
            </a:r>
            <a:r>
              <a:rPr lang="en-GB" dirty="0" err="1"/>
              <a:t>quis</a:t>
            </a:r>
            <a:r>
              <a:rPr lang="en-GB" dirty="0"/>
              <a:t> </a:t>
            </a:r>
            <a:r>
              <a:rPr lang="en-GB" dirty="0" err="1"/>
              <a:t>vehicula</a:t>
            </a:r>
            <a:r>
              <a:rPr lang="en-GB" dirty="0"/>
              <a:t> </a:t>
            </a:r>
            <a:r>
              <a:rPr lang="en-GB" dirty="0" err="1"/>
              <a:t>risus</a:t>
            </a:r>
            <a:r>
              <a:rPr lang="en-GB" dirty="0"/>
              <a:t> ante </a:t>
            </a:r>
            <a:r>
              <a:rPr lang="en-GB" dirty="0" err="1"/>
              <a:t>ut</a:t>
            </a:r>
            <a:r>
              <a:rPr lang="en-GB" dirty="0"/>
              <a:t> diam.</a:t>
            </a:r>
          </a:p>
          <a:p>
            <a:pPr lvl="0"/>
            <a:endParaRPr lang="en-GB" dirty="0"/>
          </a:p>
        </p:txBody>
      </p:sp>
      <p:sp>
        <p:nvSpPr>
          <p:cNvPr id="15" name="Content Placeholder 2"/>
          <p:cNvSpPr>
            <a:spLocks noGrp="1"/>
          </p:cNvSpPr>
          <p:nvPr>
            <p:ph idx="14" hasCustomPrompt="1"/>
          </p:nvPr>
        </p:nvSpPr>
        <p:spPr>
          <a:xfrm>
            <a:off x="941610" y="4069977"/>
            <a:ext cx="7305675" cy="928294"/>
          </a:xfrm>
        </p:spPr>
        <p:txBody>
          <a:bodyPr>
            <a:noAutofit/>
          </a:bodyPr>
          <a:lstStyle>
            <a:lvl1pPr marL="360000" indent="0" algn="l">
              <a:lnSpc>
                <a:spcPct val="120000"/>
              </a:lnSpc>
              <a:spcBef>
                <a:spcPts val="100"/>
              </a:spcBef>
              <a:buSzPct val="80000"/>
              <a:buFont typeface="Wingdings" charset="2"/>
              <a:buNone/>
              <a:defRPr sz="1000" b="0" i="0">
                <a:solidFill>
                  <a:schemeClr val="tx1">
                    <a:lumMod val="50000"/>
                    <a:lumOff val="50000"/>
                  </a:schemeClr>
                </a:solidFill>
                <a:latin typeface="Calibri"/>
                <a:cs typeface="Calibri"/>
              </a:defRPr>
            </a:lvl1pPr>
            <a:lvl2pPr marL="0" indent="0">
              <a:buNone/>
              <a:defRPr/>
            </a:lvl2pPr>
            <a:lvl3pPr marL="0" indent="0">
              <a:buNone/>
              <a:defRPr/>
            </a:lvl3pPr>
            <a:lvl4pPr marL="0" indent="0">
              <a:buNone/>
              <a:defRPr/>
            </a:lvl4pPr>
            <a:lvl5pPr marL="0" indent="0">
              <a:buNone/>
              <a:defRPr/>
            </a:lvl5pPr>
          </a:lstStyle>
          <a:p>
            <a:pPr lvl="0"/>
            <a:r>
              <a:rPr lang="en-US" dirty="0"/>
              <a:t>At </a:t>
            </a:r>
            <a:r>
              <a:rPr lang="en-US" dirty="0" err="1"/>
              <a:t>vero</a:t>
            </a:r>
            <a:r>
              <a:rPr lang="en-US" dirty="0"/>
              <a:t> </a:t>
            </a:r>
            <a:r>
              <a:rPr lang="en-US" dirty="0" err="1"/>
              <a:t>eos</a:t>
            </a:r>
            <a:r>
              <a:rPr lang="en-US" dirty="0"/>
              <a:t> et </a:t>
            </a:r>
            <a:r>
              <a:rPr lang="en-US" dirty="0" err="1"/>
              <a:t>accusamus</a:t>
            </a:r>
            <a:r>
              <a:rPr lang="en-US" dirty="0"/>
              <a:t> et </a:t>
            </a:r>
            <a:r>
              <a:rPr lang="en-US" dirty="0" err="1"/>
              <a:t>iusto</a:t>
            </a:r>
            <a:r>
              <a:rPr lang="en-US" dirty="0"/>
              <a:t> </a:t>
            </a:r>
            <a:r>
              <a:rPr lang="en-US" dirty="0" err="1"/>
              <a:t>odio</a:t>
            </a:r>
            <a:r>
              <a:rPr lang="en-US" dirty="0"/>
              <a:t> </a:t>
            </a:r>
            <a:r>
              <a:rPr lang="en-US" dirty="0" err="1"/>
              <a:t>dignissimos</a:t>
            </a:r>
            <a:r>
              <a:rPr lang="en-US" dirty="0"/>
              <a:t> </a:t>
            </a:r>
            <a:r>
              <a:rPr lang="en-US" dirty="0" err="1"/>
              <a:t>ducimus</a:t>
            </a:r>
            <a:r>
              <a:rPr lang="en-US" dirty="0"/>
              <a:t> qui </a:t>
            </a:r>
            <a:r>
              <a:rPr lang="en-US" dirty="0" err="1"/>
              <a:t>blanditiis</a:t>
            </a:r>
            <a:r>
              <a:rPr lang="en-US" dirty="0"/>
              <a:t> </a:t>
            </a:r>
            <a:r>
              <a:rPr lang="en-US" dirty="0" err="1"/>
              <a:t>praesentium</a:t>
            </a:r>
            <a:r>
              <a:rPr lang="en-US" dirty="0"/>
              <a:t> </a:t>
            </a:r>
            <a:r>
              <a:rPr lang="en-US" dirty="0" err="1"/>
              <a:t>voluptatum</a:t>
            </a:r>
            <a:r>
              <a:rPr lang="en-US" dirty="0"/>
              <a:t> </a:t>
            </a:r>
            <a:r>
              <a:rPr lang="en-US" dirty="0" err="1"/>
              <a:t>deleniti</a:t>
            </a:r>
            <a:r>
              <a:rPr lang="en-US" dirty="0"/>
              <a:t> </a:t>
            </a:r>
            <a:r>
              <a:rPr lang="en-US" dirty="0" err="1"/>
              <a:t>atque</a:t>
            </a:r>
            <a:r>
              <a:rPr lang="en-US" dirty="0"/>
              <a:t> </a:t>
            </a:r>
            <a:r>
              <a:rPr lang="en-US" dirty="0" err="1"/>
              <a:t>corrupti</a:t>
            </a:r>
            <a:r>
              <a:rPr lang="en-US" dirty="0"/>
              <a:t> quos </a:t>
            </a:r>
            <a:r>
              <a:rPr lang="en-US" dirty="0" err="1"/>
              <a:t>dolores</a:t>
            </a:r>
            <a:r>
              <a:rPr lang="en-US" dirty="0"/>
              <a:t> et </a:t>
            </a:r>
            <a:r>
              <a:rPr lang="en-US" dirty="0" err="1"/>
              <a:t>quas</a:t>
            </a:r>
            <a:r>
              <a:rPr lang="en-US" dirty="0"/>
              <a:t> </a:t>
            </a:r>
            <a:r>
              <a:rPr lang="en-US" dirty="0" err="1"/>
              <a:t>molestias</a:t>
            </a:r>
            <a:r>
              <a:rPr lang="en-US" dirty="0"/>
              <a:t> </a:t>
            </a:r>
            <a:r>
              <a:rPr lang="en-US" dirty="0" err="1"/>
              <a:t>excepturi</a:t>
            </a:r>
            <a:r>
              <a:rPr lang="en-US" dirty="0"/>
              <a:t> </a:t>
            </a:r>
            <a:r>
              <a:rPr lang="en-US" dirty="0" err="1"/>
              <a:t>sint</a:t>
            </a:r>
            <a:r>
              <a:rPr lang="en-US" dirty="0"/>
              <a:t> </a:t>
            </a:r>
            <a:r>
              <a:rPr lang="en-US" dirty="0" err="1"/>
              <a:t>occaecati</a:t>
            </a:r>
            <a:r>
              <a:rPr lang="en-US" dirty="0"/>
              <a:t> </a:t>
            </a:r>
            <a:r>
              <a:rPr lang="en-US" dirty="0" err="1"/>
              <a:t>cupiditate</a:t>
            </a:r>
            <a:r>
              <a:rPr lang="en-US" dirty="0"/>
              <a:t> non provident, </a:t>
            </a:r>
            <a:r>
              <a:rPr lang="en-US" dirty="0" err="1"/>
              <a:t>similique</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mollitia</a:t>
            </a:r>
            <a:r>
              <a:rPr lang="en-US" dirty="0"/>
              <a:t> animi, id </a:t>
            </a:r>
            <a:r>
              <a:rPr lang="en-US" dirty="0" err="1"/>
              <a:t>est</a:t>
            </a:r>
            <a:r>
              <a:rPr lang="en-US" dirty="0"/>
              <a:t> </a:t>
            </a:r>
            <a:r>
              <a:rPr lang="en-US" dirty="0" err="1"/>
              <a:t>laborum</a:t>
            </a:r>
            <a:r>
              <a:rPr lang="en-US" dirty="0"/>
              <a:t> et </a:t>
            </a:r>
            <a:r>
              <a:rPr lang="en-US" dirty="0" err="1"/>
              <a:t>dolorum</a:t>
            </a:r>
            <a:r>
              <a:rPr lang="en-US" dirty="0"/>
              <a:t> </a:t>
            </a:r>
            <a:r>
              <a:rPr lang="en-US" dirty="0" err="1"/>
              <a:t>fuga</a:t>
            </a:r>
            <a:r>
              <a:rPr lang="en-US" dirty="0"/>
              <a:t>. Et </a:t>
            </a:r>
            <a:r>
              <a:rPr lang="en-US" dirty="0" err="1"/>
              <a:t>harum</a:t>
            </a:r>
            <a:r>
              <a:rPr lang="en-US" dirty="0"/>
              <a:t> </a:t>
            </a:r>
            <a:r>
              <a:rPr lang="en-US" dirty="0" err="1"/>
              <a:t>quidem</a:t>
            </a:r>
            <a:r>
              <a:rPr lang="en-US" dirty="0"/>
              <a:t> </a:t>
            </a:r>
            <a:r>
              <a:rPr lang="en-US" dirty="0" err="1"/>
              <a:t>rerum</a:t>
            </a:r>
            <a:r>
              <a:rPr lang="en-US" dirty="0"/>
              <a:t> </a:t>
            </a:r>
            <a:r>
              <a:rPr lang="en-US" dirty="0" err="1"/>
              <a:t>facilis</a:t>
            </a:r>
            <a:r>
              <a:rPr lang="en-US" dirty="0"/>
              <a:t> </a:t>
            </a:r>
            <a:r>
              <a:rPr lang="en-US" dirty="0" err="1"/>
              <a:t>est</a:t>
            </a:r>
            <a:r>
              <a:rPr lang="en-US" dirty="0"/>
              <a:t> et </a:t>
            </a:r>
            <a:r>
              <a:rPr lang="en-US" dirty="0" err="1"/>
              <a:t>expedita</a:t>
            </a:r>
            <a:r>
              <a:rPr lang="en-US" dirty="0"/>
              <a:t> </a:t>
            </a:r>
            <a:r>
              <a:rPr lang="en-US" dirty="0" err="1"/>
              <a:t>distinctio</a:t>
            </a:r>
            <a:r>
              <a:rPr lang="en-US" dirty="0"/>
              <a:t>. Nam </a:t>
            </a:r>
            <a:r>
              <a:rPr lang="en-US" dirty="0" err="1"/>
              <a:t>libero</a:t>
            </a:r>
            <a:r>
              <a:rPr lang="en-US" dirty="0"/>
              <a:t> tempore, cum </a:t>
            </a:r>
            <a:r>
              <a:rPr lang="en-US" dirty="0" err="1"/>
              <a:t>soluta</a:t>
            </a:r>
            <a:r>
              <a:rPr lang="en-US" dirty="0"/>
              <a:t> </a:t>
            </a:r>
            <a:r>
              <a:rPr lang="en-US" dirty="0" err="1"/>
              <a:t>nobis</a:t>
            </a:r>
            <a:r>
              <a:rPr lang="en-US" dirty="0"/>
              <a:t> </a:t>
            </a:r>
            <a:r>
              <a:rPr lang="en-US" dirty="0" err="1"/>
              <a:t>est</a:t>
            </a:r>
            <a:r>
              <a:rPr lang="en-US" dirty="0"/>
              <a:t> </a:t>
            </a:r>
            <a:r>
              <a:rPr lang="en-US" dirty="0" err="1"/>
              <a:t>eligendi</a:t>
            </a:r>
            <a:r>
              <a:rPr lang="en-US" dirty="0"/>
              <a:t> </a:t>
            </a:r>
            <a:r>
              <a:rPr lang="en-US" dirty="0" err="1"/>
              <a:t>optio</a:t>
            </a:r>
            <a:r>
              <a:rPr lang="en-US" dirty="0"/>
              <a:t> </a:t>
            </a:r>
            <a:r>
              <a:rPr lang="en-US" dirty="0" err="1"/>
              <a:t>cumque</a:t>
            </a:r>
            <a:r>
              <a:rPr lang="en-US" dirty="0"/>
              <a:t> </a:t>
            </a:r>
            <a:r>
              <a:rPr lang="en-US" dirty="0" err="1"/>
              <a:t>nihil</a:t>
            </a:r>
            <a:r>
              <a:rPr lang="en-US" dirty="0"/>
              <a:t> </a:t>
            </a:r>
            <a:r>
              <a:rPr lang="en-US" dirty="0" err="1"/>
              <a:t>impedit</a:t>
            </a:r>
            <a:r>
              <a:rPr lang="en-US" dirty="0"/>
              <a:t> quo minus id quod </a:t>
            </a:r>
            <a:r>
              <a:rPr lang="en-US" dirty="0" err="1"/>
              <a:t>maxime</a:t>
            </a:r>
            <a:r>
              <a:rPr lang="en-US" dirty="0"/>
              <a:t>.</a:t>
            </a:r>
            <a:endParaRPr lang="en-GB" dirty="0"/>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097" y="6072855"/>
            <a:ext cx="1759570" cy="477789"/>
          </a:xfrm>
          <a:prstGeom prst="rect">
            <a:avLst/>
          </a:prstGeom>
        </p:spPr>
      </p:pic>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2451" y="6079461"/>
            <a:ext cx="1672513" cy="516208"/>
          </a:xfrm>
          <a:prstGeom prst="rect">
            <a:avLst/>
          </a:prstGeom>
        </p:spPr>
      </p:pic>
    </p:spTree>
    <p:extLst>
      <p:ext uri="{BB962C8B-B14F-4D97-AF65-F5344CB8AC3E}">
        <p14:creationId xmlns:p14="http://schemas.microsoft.com/office/powerpoint/2010/main" val="206190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ingle column tent no 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80032" y="1769533"/>
            <a:ext cx="7305675" cy="3429000"/>
          </a:xfrm>
        </p:spPr>
        <p:txBody>
          <a:bodyPr>
            <a:normAutofit/>
          </a:bodyPr>
          <a:lstStyle>
            <a:lvl1pPr marL="0" indent="0">
              <a:buNone/>
              <a:defRPr sz="3600" b="0" i="0">
                <a:solidFill>
                  <a:schemeClr val="tx1">
                    <a:lumMod val="50000"/>
                    <a:lumOff val="50000"/>
                  </a:schemeClr>
                </a:solidFill>
                <a:latin typeface="Calibri Light"/>
                <a:cs typeface="Calibri Light"/>
              </a:defRPr>
            </a:lvl1pPr>
            <a:lvl2pPr marL="0" indent="0">
              <a:buNone/>
              <a:defRPr/>
            </a:lvl2pPr>
            <a:lvl3pPr marL="0" indent="0">
              <a:buNone/>
              <a:defRPr/>
            </a:lvl3pPr>
            <a:lvl4pPr marL="0" indent="0">
              <a:buNone/>
              <a:defRPr/>
            </a:lvl4pPr>
            <a:lvl5pPr marL="0" indent="0">
              <a:buNone/>
              <a:defRPr/>
            </a:lvl5pPr>
          </a:lstStyle>
          <a:p>
            <a:pPr lvl="0"/>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a:t>
            </a:r>
            <a:r>
              <a:rPr lang="en-GB" dirty="0"/>
              <a:t> </a:t>
            </a:r>
            <a:r>
              <a:rPr lang="en-GB" dirty="0" err="1"/>
              <a:t>tetur</a:t>
            </a:r>
            <a:r>
              <a:rPr lang="en-GB" dirty="0"/>
              <a:t> </a:t>
            </a:r>
            <a:r>
              <a:rPr lang="en-GB" dirty="0" err="1"/>
              <a:t>adipiscing</a:t>
            </a:r>
            <a:r>
              <a:rPr lang="en-GB" dirty="0"/>
              <a:t> </a:t>
            </a:r>
            <a:r>
              <a:rPr lang="en-GB" dirty="0" err="1"/>
              <a:t>elit</a:t>
            </a:r>
            <a:r>
              <a:rPr lang="en-GB" dirty="0"/>
              <a:t>. </a:t>
            </a:r>
            <a:r>
              <a:rPr lang="en-GB" dirty="0" err="1"/>
              <a:t>Praesent</a:t>
            </a:r>
            <a:r>
              <a:rPr lang="en-GB" dirty="0"/>
              <a:t> </a:t>
            </a:r>
            <a:r>
              <a:rPr lang="en-GB" dirty="0" err="1"/>
              <a:t>lobortis</a:t>
            </a:r>
            <a:r>
              <a:rPr lang="en-GB" dirty="0"/>
              <a:t>, </a:t>
            </a:r>
            <a:r>
              <a:rPr lang="en-GB" dirty="0" err="1"/>
              <a:t>arcu</a:t>
            </a:r>
            <a:r>
              <a:rPr lang="en-GB" dirty="0"/>
              <a:t> </a:t>
            </a:r>
            <a:r>
              <a:rPr lang="en-GB" dirty="0" err="1"/>
              <a:t>sed</a:t>
            </a:r>
            <a:r>
              <a:rPr lang="en-GB" dirty="0"/>
              <a:t> </a:t>
            </a:r>
            <a:r>
              <a:rPr lang="en-GB" dirty="0" err="1"/>
              <a:t>scelerisque</a:t>
            </a:r>
            <a:r>
              <a:rPr lang="en-GB" dirty="0"/>
              <a:t> </a:t>
            </a:r>
            <a:r>
              <a:rPr lang="en-GB" dirty="0" err="1"/>
              <a:t>egestas</a:t>
            </a:r>
            <a:r>
              <a:rPr lang="en-GB" dirty="0"/>
              <a:t>, nisi ante </a:t>
            </a:r>
            <a:r>
              <a:rPr lang="en-GB" dirty="0" err="1"/>
              <a:t>luctus</a:t>
            </a:r>
            <a:r>
              <a:rPr lang="en-GB" dirty="0"/>
              <a:t> </a:t>
            </a:r>
            <a:r>
              <a:rPr lang="en-GB" dirty="0" err="1"/>
              <a:t>purus</a:t>
            </a:r>
            <a:r>
              <a:rPr lang="en-GB" dirty="0"/>
              <a:t>, </a:t>
            </a:r>
            <a:r>
              <a:rPr lang="en-GB" dirty="0" err="1"/>
              <a:t>quis</a:t>
            </a:r>
            <a:r>
              <a:rPr lang="en-GB" dirty="0"/>
              <a:t> </a:t>
            </a:r>
            <a:r>
              <a:rPr lang="en-GB" dirty="0" err="1"/>
              <a:t>vehicula</a:t>
            </a:r>
            <a:r>
              <a:rPr lang="en-GB" dirty="0"/>
              <a:t> </a:t>
            </a:r>
            <a:r>
              <a:rPr lang="en-GB" dirty="0" err="1"/>
              <a:t>risus</a:t>
            </a:r>
            <a:r>
              <a:rPr lang="en-GB" dirty="0"/>
              <a:t> ante </a:t>
            </a:r>
            <a:r>
              <a:rPr lang="en-GB" dirty="0" err="1"/>
              <a:t>ut</a:t>
            </a:r>
            <a:r>
              <a:rPr lang="en-GB" dirty="0"/>
              <a:t> diam.</a:t>
            </a:r>
            <a:endParaRPr lang="en-US" dirty="0"/>
          </a:p>
        </p:txBody>
      </p:sp>
      <p:cxnSp>
        <p:nvCxnSpPr>
          <p:cNvPr id="8" name="Straight Connector 7"/>
          <p:cNvCxnSpPr/>
          <p:nvPr userDrawn="1"/>
        </p:nvCxnSpPr>
        <p:spPr>
          <a:xfrm>
            <a:off x="992097" y="1080000"/>
            <a:ext cx="7305675" cy="0"/>
          </a:xfrm>
          <a:prstGeom prst="line">
            <a:avLst/>
          </a:prstGeom>
          <a:ln w="38100">
            <a:solidFill>
              <a:srgbClr val="0065B2"/>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92097" y="5816600"/>
            <a:ext cx="7305675" cy="0"/>
          </a:xfrm>
          <a:prstGeom prst="line">
            <a:avLst/>
          </a:prstGeom>
          <a:ln w="38100">
            <a:solidFill>
              <a:srgbClr val="0065B2"/>
            </a:solidFill>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097" y="6072855"/>
            <a:ext cx="1759570" cy="477789"/>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2451" y="6079461"/>
            <a:ext cx="1672513" cy="516208"/>
          </a:xfrm>
          <a:prstGeom prst="rect">
            <a:avLst/>
          </a:prstGeom>
        </p:spPr>
      </p:pic>
    </p:spTree>
    <p:extLst>
      <p:ext uri="{BB962C8B-B14F-4D97-AF65-F5344CB8AC3E}">
        <p14:creationId xmlns:p14="http://schemas.microsoft.com/office/powerpoint/2010/main" val="3145448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column tent no title">
    <p:spTree>
      <p:nvGrpSpPr>
        <p:cNvPr id="1" name=""/>
        <p:cNvGrpSpPr/>
        <p:nvPr/>
      </p:nvGrpSpPr>
      <p:grpSpPr>
        <a:xfrm>
          <a:off x="0" y="0"/>
          <a:ext cx="0" cy="0"/>
          <a:chOff x="0" y="0"/>
          <a:chExt cx="0" cy="0"/>
        </a:xfrm>
      </p:grpSpPr>
      <p:sp>
        <p:nvSpPr>
          <p:cNvPr id="7" name="Rectangle 6"/>
          <p:cNvSpPr/>
          <p:nvPr/>
        </p:nvSpPr>
        <p:spPr>
          <a:xfrm>
            <a:off x="0" y="1080000"/>
            <a:ext cx="9144000" cy="4736600"/>
          </a:xfrm>
          <a:prstGeom prst="rect">
            <a:avLst/>
          </a:prstGeom>
          <a:solidFill>
            <a:srgbClr val="0065B2"/>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p:cNvSpPr>
            <a:spLocks noGrp="1"/>
          </p:cNvSpPr>
          <p:nvPr>
            <p:ph idx="1" hasCustomPrompt="1"/>
          </p:nvPr>
        </p:nvSpPr>
        <p:spPr>
          <a:xfrm>
            <a:off x="880032" y="1769533"/>
            <a:ext cx="7305675" cy="3429000"/>
          </a:xfrm>
        </p:spPr>
        <p:txBody>
          <a:bodyPr>
            <a:normAutofit/>
          </a:bodyPr>
          <a:lstStyle>
            <a:lvl1pPr marL="0" indent="0">
              <a:buNone/>
              <a:defRPr sz="3600" b="0" i="0">
                <a:solidFill>
                  <a:schemeClr val="bg1"/>
                </a:solidFill>
                <a:latin typeface="Calibri Light"/>
                <a:cs typeface="Calibri Light"/>
              </a:defRPr>
            </a:lvl1pPr>
            <a:lvl2pPr marL="0" indent="0">
              <a:buNone/>
              <a:defRPr/>
            </a:lvl2pPr>
            <a:lvl3pPr marL="0" indent="0">
              <a:buNone/>
              <a:defRPr/>
            </a:lvl3pPr>
            <a:lvl4pPr marL="0" indent="0">
              <a:buNone/>
              <a:defRPr/>
            </a:lvl4pPr>
            <a:lvl5pPr marL="0" indent="0">
              <a:buNone/>
              <a:defRPr/>
            </a:lvl5pPr>
          </a:lstStyle>
          <a:p>
            <a:pPr lvl="0"/>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a:t>
            </a:r>
            <a:r>
              <a:rPr lang="en-GB" dirty="0"/>
              <a:t> </a:t>
            </a:r>
            <a:r>
              <a:rPr lang="en-GB" dirty="0" err="1"/>
              <a:t>tetur</a:t>
            </a:r>
            <a:r>
              <a:rPr lang="en-GB" dirty="0"/>
              <a:t> </a:t>
            </a:r>
            <a:r>
              <a:rPr lang="en-GB" dirty="0" err="1"/>
              <a:t>adipiscing</a:t>
            </a:r>
            <a:r>
              <a:rPr lang="en-GB" dirty="0"/>
              <a:t> </a:t>
            </a:r>
            <a:r>
              <a:rPr lang="en-GB" dirty="0" err="1"/>
              <a:t>elit</a:t>
            </a:r>
            <a:r>
              <a:rPr lang="en-GB" dirty="0"/>
              <a:t>. </a:t>
            </a:r>
            <a:r>
              <a:rPr lang="en-GB" dirty="0" err="1"/>
              <a:t>Praesent</a:t>
            </a:r>
            <a:r>
              <a:rPr lang="en-GB" dirty="0"/>
              <a:t> </a:t>
            </a:r>
            <a:r>
              <a:rPr lang="en-GB" dirty="0" err="1"/>
              <a:t>lobortis</a:t>
            </a:r>
            <a:r>
              <a:rPr lang="en-GB" dirty="0"/>
              <a:t>, </a:t>
            </a:r>
            <a:r>
              <a:rPr lang="en-GB" dirty="0" err="1"/>
              <a:t>arcu</a:t>
            </a:r>
            <a:r>
              <a:rPr lang="en-GB" dirty="0"/>
              <a:t> </a:t>
            </a:r>
            <a:r>
              <a:rPr lang="en-GB" dirty="0" err="1"/>
              <a:t>sed</a:t>
            </a:r>
            <a:r>
              <a:rPr lang="en-GB" dirty="0"/>
              <a:t> </a:t>
            </a:r>
            <a:r>
              <a:rPr lang="en-GB" dirty="0" err="1"/>
              <a:t>scelerisque</a:t>
            </a:r>
            <a:r>
              <a:rPr lang="en-GB" dirty="0"/>
              <a:t> </a:t>
            </a:r>
            <a:r>
              <a:rPr lang="en-GB" dirty="0" err="1"/>
              <a:t>egestas</a:t>
            </a:r>
            <a:r>
              <a:rPr lang="en-GB" dirty="0"/>
              <a:t>, nisi ante </a:t>
            </a:r>
            <a:r>
              <a:rPr lang="en-GB" dirty="0" err="1"/>
              <a:t>luctus</a:t>
            </a:r>
            <a:r>
              <a:rPr lang="en-GB" dirty="0"/>
              <a:t> </a:t>
            </a:r>
            <a:r>
              <a:rPr lang="en-GB" dirty="0" err="1"/>
              <a:t>purus</a:t>
            </a:r>
            <a:r>
              <a:rPr lang="en-GB" dirty="0"/>
              <a:t>, </a:t>
            </a:r>
            <a:r>
              <a:rPr lang="en-GB" dirty="0" err="1"/>
              <a:t>quis</a:t>
            </a:r>
            <a:r>
              <a:rPr lang="en-GB" dirty="0"/>
              <a:t> </a:t>
            </a:r>
            <a:r>
              <a:rPr lang="en-GB" dirty="0" err="1"/>
              <a:t>vehicula</a:t>
            </a:r>
            <a:r>
              <a:rPr lang="en-GB" dirty="0"/>
              <a:t> </a:t>
            </a:r>
            <a:r>
              <a:rPr lang="en-GB" dirty="0" err="1"/>
              <a:t>risus</a:t>
            </a:r>
            <a:r>
              <a:rPr lang="en-GB" dirty="0"/>
              <a:t> ante </a:t>
            </a:r>
            <a:r>
              <a:rPr lang="en-GB" dirty="0" err="1"/>
              <a:t>ut</a:t>
            </a:r>
            <a:r>
              <a:rPr lang="en-GB" dirty="0"/>
              <a:t> diam.</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097" y="6072855"/>
            <a:ext cx="1759570" cy="477789"/>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2451" y="6079461"/>
            <a:ext cx="1672513" cy="516208"/>
          </a:xfrm>
          <a:prstGeom prst="rect">
            <a:avLst/>
          </a:prstGeom>
        </p:spPr>
      </p:pic>
    </p:spTree>
    <p:extLst>
      <p:ext uri="{BB962C8B-B14F-4D97-AF65-F5344CB8AC3E}">
        <p14:creationId xmlns:p14="http://schemas.microsoft.com/office/powerpoint/2010/main" val="3967312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 imag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816600"/>
          </a:xfrm>
        </p:spPr>
        <p:txBody>
          <a:bodyPr/>
          <a:lstStyle>
            <a:lvl1pPr marL="0" indent="0">
              <a:buNone/>
              <a:defRPr/>
            </a:lvl1pPr>
          </a:lstStyle>
          <a:p>
            <a:r>
              <a:rPr lang="en-GB"/>
              <a:t>Drag picture to placeholder or click icon to add</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097" y="6072855"/>
            <a:ext cx="1759570" cy="477789"/>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2451" y="6079461"/>
            <a:ext cx="1672513" cy="516208"/>
          </a:xfrm>
          <a:prstGeom prst="rect">
            <a:avLst/>
          </a:prstGeom>
        </p:spPr>
      </p:pic>
    </p:spTree>
    <p:extLst>
      <p:ext uri="{BB962C8B-B14F-4D97-AF65-F5344CB8AC3E}">
        <p14:creationId xmlns:p14="http://schemas.microsoft.com/office/powerpoint/2010/main" val="3813664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content on imag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816600"/>
          </a:xfrm>
        </p:spPr>
        <p:txBody>
          <a:bodyPr/>
          <a:lstStyle>
            <a:lvl1pPr marL="0" indent="0">
              <a:buNone/>
              <a:defRPr/>
            </a:lvl1pPr>
          </a:lstStyle>
          <a:p>
            <a:r>
              <a:rPr lang="en-GB"/>
              <a:t>Drag picture to placeholder or click icon to add</a:t>
            </a:r>
            <a:endParaRPr lang="en-US" dirty="0"/>
          </a:p>
        </p:txBody>
      </p:sp>
      <p:sp>
        <p:nvSpPr>
          <p:cNvPr id="3" name="Text Placeholder 2"/>
          <p:cNvSpPr>
            <a:spLocks noGrp="1"/>
          </p:cNvSpPr>
          <p:nvPr>
            <p:ph type="body" sz="quarter" idx="11" hasCustomPrompt="1"/>
          </p:nvPr>
        </p:nvSpPr>
        <p:spPr>
          <a:xfrm>
            <a:off x="992188" y="1955800"/>
            <a:ext cx="3528000" cy="3528000"/>
          </a:xfrm>
          <a:solidFill>
            <a:srgbClr val="0065B2"/>
          </a:solidFill>
          <a:ln>
            <a:noFill/>
          </a:ln>
        </p:spPr>
        <p:txBody>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GB" dirty="0"/>
              <a:t> </a:t>
            </a:r>
            <a:endParaRPr lang="en-US" dirty="0"/>
          </a:p>
        </p:txBody>
      </p:sp>
      <p:sp>
        <p:nvSpPr>
          <p:cNvPr id="6" name="Text Placeholder 5"/>
          <p:cNvSpPr>
            <a:spLocks noGrp="1"/>
          </p:cNvSpPr>
          <p:nvPr>
            <p:ph type="body" sz="quarter" idx="12" hasCustomPrompt="1"/>
          </p:nvPr>
        </p:nvSpPr>
        <p:spPr>
          <a:xfrm>
            <a:off x="1259410" y="2133601"/>
            <a:ext cx="3039364" cy="495300"/>
          </a:xfrm>
        </p:spPr>
        <p:txBody>
          <a:bodyPr>
            <a:normAutofit/>
          </a:bodyPr>
          <a:lstStyle>
            <a:lvl1pPr marL="0" indent="0">
              <a:buNone/>
              <a:defRPr sz="2800" b="0" i="0">
                <a:solidFill>
                  <a:schemeClr val="bg1"/>
                </a:solidFill>
                <a:latin typeface="Titillium Regular"/>
                <a:cs typeface="Titillium Regular"/>
              </a:defRPr>
            </a:lvl1pPr>
            <a:lvl2pPr marL="0" indent="0">
              <a:buNone/>
              <a:defRPr/>
            </a:lvl2pPr>
            <a:lvl3pPr marL="0" indent="0">
              <a:buNone/>
              <a:defRPr/>
            </a:lvl3pPr>
            <a:lvl4pPr marL="0" indent="0">
              <a:buNone/>
              <a:defRPr/>
            </a:lvl4pPr>
            <a:lvl5pPr marL="0" indent="0">
              <a:buNone/>
              <a:defRPr/>
            </a:lvl5pPr>
          </a:lstStyle>
          <a:p>
            <a:pPr lvl="0"/>
            <a:r>
              <a:rPr lang="en-GB" dirty="0"/>
              <a:t>Title</a:t>
            </a:r>
          </a:p>
        </p:txBody>
      </p:sp>
      <p:sp>
        <p:nvSpPr>
          <p:cNvPr id="9" name="Text Placeholder 5"/>
          <p:cNvSpPr>
            <a:spLocks noGrp="1"/>
          </p:cNvSpPr>
          <p:nvPr>
            <p:ph type="body" sz="quarter" idx="13" hasCustomPrompt="1"/>
          </p:nvPr>
        </p:nvSpPr>
        <p:spPr>
          <a:xfrm>
            <a:off x="1254911" y="2754673"/>
            <a:ext cx="3039364" cy="391583"/>
          </a:xfrm>
        </p:spPr>
        <p:txBody>
          <a:bodyPr>
            <a:normAutofit/>
          </a:bodyPr>
          <a:lstStyle>
            <a:lvl1pPr marL="0" indent="0">
              <a:buNone/>
              <a:defRPr sz="1800" b="0" i="0">
                <a:solidFill>
                  <a:schemeClr val="bg1"/>
                </a:solidFill>
                <a:latin typeface="Titillium Regular"/>
                <a:cs typeface="Titillium Regular"/>
              </a:defRPr>
            </a:lvl1pPr>
            <a:lvl2pPr marL="0" indent="0">
              <a:buNone/>
              <a:defRPr/>
            </a:lvl2pPr>
            <a:lvl3pPr marL="0" indent="0">
              <a:buNone/>
              <a:defRPr/>
            </a:lvl3pPr>
            <a:lvl4pPr marL="0" indent="0">
              <a:buNone/>
              <a:defRPr/>
            </a:lvl4pPr>
            <a:lvl5pPr marL="0" indent="0">
              <a:buNone/>
              <a:defRPr/>
            </a:lvl5pPr>
          </a:lstStyle>
          <a:p>
            <a:pPr lvl="0"/>
            <a:r>
              <a:rPr lang="en-GB" dirty="0"/>
              <a:t>Subtitle</a:t>
            </a:r>
          </a:p>
        </p:txBody>
      </p:sp>
      <p:sp>
        <p:nvSpPr>
          <p:cNvPr id="8" name="Text Placeholder 7"/>
          <p:cNvSpPr>
            <a:spLocks noGrp="1"/>
          </p:cNvSpPr>
          <p:nvPr>
            <p:ph type="body" sz="quarter" idx="14" hasCustomPrompt="1"/>
          </p:nvPr>
        </p:nvSpPr>
        <p:spPr>
          <a:xfrm>
            <a:off x="1259410" y="3333750"/>
            <a:ext cx="3034780" cy="2381250"/>
          </a:xfrm>
        </p:spPr>
        <p:txBody>
          <a:bodyPr>
            <a:normAutofit/>
          </a:bodyPr>
          <a:lstStyle>
            <a:lvl1pPr marL="360000" indent="-358775" algn="l">
              <a:spcBef>
                <a:spcPts val="0"/>
              </a:spcBef>
              <a:spcAft>
                <a:spcPts val="1500"/>
              </a:spcAft>
              <a:buSzPct val="80000"/>
              <a:buFont typeface="Wingdings" charset="2"/>
              <a:buChar char="§"/>
              <a:defRPr sz="1400" b="0" i="0" baseline="0">
                <a:solidFill>
                  <a:schemeClr val="bg1"/>
                </a:solidFill>
                <a:latin typeface="Titillium Regular"/>
                <a:cs typeface="Titillium Regular"/>
              </a:defRPr>
            </a:lvl1pPr>
            <a:lvl2pPr marL="360000" indent="-358775" algn="l">
              <a:spcBef>
                <a:spcPts val="0"/>
              </a:spcBef>
              <a:spcAft>
                <a:spcPts val="1500"/>
              </a:spcAft>
              <a:buSzPct val="80000"/>
              <a:buFont typeface="Wingdings" charset="2"/>
              <a:buChar char="§"/>
              <a:defRPr sz="1400" b="0" i="0">
                <a:solidFill>
                  <a:schemeClr val="bg1"/>
                </a:solidFill>
                <a:latin typeface="Titillium Regular"/>
                <a:cs typeface="Titillium Regular"/>
              </a:defRPr>
            </a:lvl2pPr>
            <a:lvl3pPr marL="360000" indent="-358775" algn="l">
              <a:spcBef>
                <a:spcPts val="0"/>
              </a:spcBef>
              <a:spcAft>
                <a:spcPts val="1500"/>
              </a:spcAft>
              <a:buSzPct val="80000"/>
              <a:buFont typeface="Wingdings" charset="2"/>
              <a:buChar char="§"/>
              <a:defRPr sz="1400" b="0" i="0">
                <a:solidFill>
                  <a:schemeClr val="bg1"/>
                </a:solidFill>
                <a:latin typeface="Titillium Regular"/>
                <a:cs typeface="Titillium Regular"/>
              </a:defRPr>
            </a:lvl3pPr>
            <a:lvl4pPr marL="360000" indent="-358775" algn="l">
              <a:spcBef>
                <a:spcPts val="0"/>
              </a:spcBef>
              <a:spcAft>
                <a:spcPts val="1500"/>
              </a:spcAft>
              <a:buSzPct val="80000"/>
              <a:buFont typeface="Wingdings" charset="2"/>
              <a:buChar char="§"/>
              <a:defRPr sz="1400" b="0" i="0">
                <a:solidFill>
                  <a:schemeClr val="bg1"/>
                </a:solidFill>
                <a:latin typeface="Titillium Regular"/>
                <a:cs typeface="Titillium Regular"/>
              </a:defRPr>
            </a:lvl4pPr>
            <a:lvl5pPr marL="360000" indent="-358775" algn="l">
              <a:spcBef>
                <a:spcPts val="0"/>
              </a:spcBef>
              <a:spcAft>
                <a:spcPts val="1500"/>
              </a:spcAft>
              <a:buSzPct val="80000"/>
              <a:buFont typeface="Wingdings" charset="2"/>
              <a:buChar char="§"/>
              <a:defRPr sz="1400" b="0" i="0">
                <a:solidFill>
                  <a:schemeClr val="bg1"/>
                </a:solidFill>
                <a:latin typeface="Titillium Regular"/>
                <a:cs typeface="Titillium Regular"/>
              </a:defRPr>
            </a:lvl5pPr>
          </a:lstStyle>
          <a:p>
            <a:pPr lvl="0"/>
            <a:r>
              <a:rPr lang="en-GB" dirty="0"/>
              <a:t>Click to edit Master text styles</a:t>
            </a:r>
            <a:br>
              <a:rPr lang="en-GB" dirty="0"/>
            </a:br>
            <a:r>
              <a:rPr lang="en-GB" dirty="0"/>
              <a:t>test test test test test</a:t>
            </a:r>
          </a:p>
          <a:p>
            <a:pPr lvl="1"/>
            <a:r>
              <a:rPr lang="en-GB" dirty="0"/>
              <a:t>Second level</a:t>
            </a:r>
          </a:p>
          <a:p>
            <a:pPr lvl="2"/>
            <a:r>
              <a:rPr lang="en-GB" dirty="0"/>
              <a:t>Third level</a:t>
            </a:r>
          </a:p>
          <a:p>
            <a:pPr lvl="3"/>
            <a:r>
              <a:rPr lang="en-GB" dirty="0"/>
              <a:t>Fourth level</a:t>
            </a:r>
          </a:p>
        </p:txBody>
      </p:sp>
      <p:sp>
        <p:nvSpPr>
          <p:cNvPr id="18" name="Picture Placeholder 17"/>
          <p:cNvSpPr>
            <a:spLocks noGrp="1"/>
          </p:cNvSpPr>
          <p:nvPr>
            <p:ph type="pic" sz="quarter" idx="15" hasCustomPrompt="1"/>
          </p:nvPr>
        </p:nvSpPr>
        <p:spPr>
          <a:xfrm>
            <a:off x="1202522" y="2682373"/>
            <a:ext cx="3060000" cy="36000"/>
          </a:xfrm>
          <a:solidFill>
            <a:schemeClr val="bg1"/>
          </a:solidFill>
        </p:spPr>
        <p:txBody>
          <a:bodyPr/>
          <a:lstStyle>
            <a:lvl1pPr marL="0" indent="0">
              <a:buNone/>
              <a:defRPr/>
            </a:lvl1pPr>
          </a:lstStyle>
          <a:p>
            <a:r>
              <a:rPr lang="en-US" dirty="0"/>
              <a:t> </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097" y="6072855"/>
            <a:ext cx="1759570" cy="477789"/>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2451" y="6079461"/>
            <a:ext cx="1672513" cy="516208"/>
          </a:xfrm>
          <a:prstGeom prst="rect">
            <a:avLst/>
          </a:prstGeom>
        </p:spPr>
      </p:pic>
    </p:spTree>
    <p:extLst>
      <p:ext uri="{BB962C8B-B14F-4D97-AF65-F5344CB8AC3E}">
        <p14:creationId xmlns:p14="http://schemas.microsoft.com/office/powerpoint/2010/main" val="3264895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Points with Title and Sub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939800" y="1802953"/>
            <a:ext cx="7305675" cy="3624626"/>
          </a:xfrm>
        </p:spPr>
        <p:txBody>
          <a:bodyPr>
            <a:noAutofit/>
          </a:bodyPr>
          <a:lstStyle>
            <a:lvl1pPr marL="360000" indent="-360000" algn="l">
              <a:lnSpc>
                <a:spcPct val="110000"/>
              </a:lnSpc>
              <a:spcBef>
                <a:spcPts val="100"/>
              </a:spcBef>
              <a:buSzPct val="80000"/>
              <a:buFont typeface="Wingdings" charset="2"/>
              <a:buChar char="§"/>
              <a:defRPr sz="1500" b="0" i="0">
                <a:solidFill>
                  <a:schemeClr val="tx1">
                    <a:lumMod val="50000"/>
                    <a:lumOff val="50000"/>
                  </a:schemeClr>
                </a:solidFill>
                <a:latin typeface="Calibri Light"/>
                <a:cs typeface="Calibri Light"/>
              </a:defRPr>
            </a:lvl1pPr>
            <a:lvl2pPr marL="0" indent="0">
              <a:buNone/>
              <a:defRPr/>
            </a:lvl2pPr>
            <a:lvl3pPr marL="0" indent="0">
              <a:buNone/>
              <a:defRPr/>
            </a:lvl3pPr>
            <a:lvl4pPr marL="0" indent="0">
              <a:buNone/>
              <a:defRPr/>
            </a:lvl4pPr>
            <a:lvl5pPr marL="0" indent="0">
              <a:buNone/>
              <a:defRPr/>
            </a:lvl5pPr>
          </a:lstStyle>
          <a:p>
            <a:pPr lvl="0"/>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Praesent</a:t>
            </a:r>
            <a:r>
              <a:rPr lang="en-GB" dirty="0"/>
              <a:t> </a:t>
            </a:r>
            <a:r>
              <a:rPr lang="en-GB" dirty="0" err="1"/>
              <a:t>lobortis</a:t>
            </a:r>
            <a:r>
              <a:rPr lang="en-GB" dirty="0"/>
              <a:t>, </a:t>
            </a:r>
            <a:r>
              <a:rPr lang="en-GB" dirty="0" err="1"/>
              <a:t>arcu</a:t>
            </a:r>
            <a:r>
              <a:rPr lang="en-GB" dirty="0"/>
              <a:t> </a:t>
            </a:r>
            <a:r>
              <a:rPr lang="en-GB" dirty="0" err="1"/>
              <a:t>sed</a:t>
            </a:r>
            <a:r>
              <a:rPr lang="en-GB" dirty="0"/>
              <a:t> </a:t>
            </a:r>
            <a:r>
              <a:rPr lang="en-GB" dirty="0" err="1"/>
              <a:t>scelerisque</a:t>
            </a:r>
            <a:r>
              <a:rPr lang="en-GB" dirty="0"/>
              <a:t> </a:t>
            </a:r>
            <a:r>
              <a:rPr lang="en-GB" dirty="0" err="1"/>
              <a:t>egestas</a:t>
            </a:r>
            <a:r>
              <a:rPr lang="en-GB" dirty="0"/>
              <a:t>, nisi ante </a:t>
            </a:r>
            <a:r>
              <a:rPr lang="en-GB" dirty="0" err="1"/>
              <a:t>luctus</a:t>
            </a:r>
            <a:r>
              <a:rPr lang="en-GB" dirty="0"/>
              <a:t> </a:t>
            </a:r>
            <a:r>
              <a:rPr lang="en-GB" dirty="0" err="1"/>
              <a:t>purus</a:t>
            </a:r>
            <a:r>
              <a:rPr lang="en-GB" dirty="0"/>
              <a:t>, </a:t>
            </a:r>
            <a:r>
              <a:rPr lang="en-GB" dirty="0" err="1"/>
              <a:t>quis</a:t>
            </a:r>
            <a:r>
              <a:rPr lang="en-GB" dirty="0"/>
              <a:t> </a:t>
            </a:r>
            <a:r>
              <a:rPr lang="en-GB" dirty="0" err="1"/>
              <a:t>vehicula</a:t>
            </a:r>
            <a:r>
              <a:rPr lang="en-GB" dirty="0"/>
              <a:t> </a:t>
            </a:r>
            <a:r>
              <a:rPr lang="en-GB" dirty="0" err="1"/>
              <a:t>risus</a:t>
            </a:r>
            <a:r>
              <a:rPr lang="en-GB" dirty="0"/>
              <a:t> ante </a:t>
            </a:r>
            <a:r>
              <a:rPr lang="en-GB" dirty="0" err="1"/>
              <a:t>ut</a:t>
            </a:r>
            <a:r>
              <a:rPr lang="en-GB" dirty="0"/>
              <a:t> diam.</a:t>
            </a:r>
          </a:p>
          <a:p>
            <a:pPr lvl="0"/>
            <a:endParaRPr lang="en-GB" dirty="0"/>
          </a:p>
          <a:p>
            <a:pPr lvl="0"/>
            <a:r>
              <a:rPr lang="en-GB" dirty="0" err="1"/>
              <a:t>Teger</a:t>
            </a:r>
            <a:r>
              <a:rPr lang="en-GB" dirty="0"/>
              <a:t> </a:t>
            </a:r>
            <a:r>
              <a:rPr lang="en-GB" dirty="0" err="1"/>
              <a:t>euismod</a:t>
            </a:r>
            <a:r>
              <a:rPr lang="en-GB" dirty="0"/>
              <a:t> </a:t>
            </a:r>
            <a:r>
              <a:rPr lang="en-GB" dirty="0" err="1"/>
              <a:t>cursus</a:t>
            </a:r>
            <a:r>
              <a:rPr lang="en-GB" dirty="0"/>
              <a:t> </a:t>
            </a:r>
            <a:r>
              <a:rPr lang="en-GB" dirty="0" err="1"/>
              <a:t>mattis</a:t>
            </a:r>
            <a:r>
              <a:rPr lang="en-GB" dirty="0"/>
              <a:t>. </a:t>
            </a:r>
            <a:r>
              <a:rPr lang="en-GB" dirty="0" err="1"/>
              <a:t>Vestibulum</a:t>
            </a:r>
            <a:r>
              <a:rPr lang="en-GB" dirty="0"/>
              <a:t> </a:t>
            </a:r>
            <a:r>
              <a:rPr lang="en-GB" dirty="0" err="1"/>
              <a:t>maximus</a:t>
            </a:r>
            <a:r>
              <a:rPr lang="en-GB" dirty="0"/>
              <a:t> </a:t>
            </a:r>
            <a:r>
              <a:rPr lang="en-GB" dirty="0" err="1"/>
              <a:t>fermentum</a:t>
            </a:r>
            <a:r>
              <a:rPr lang="en-GB" dirty="0"/>
              <a:t> quam sit </a:t>
            </a:r>
            <a:r>
              <a:rPr lang="en-GB" dirty="0" err="1"/>
              <a:t>amet</a:t>
            </a:r>
            <a:r>
              <a:rPr lang="en-GB" dirty="0"/>
              <a:t> </a:t>
            </a:r>
            <a:r>
              <a:rPr lang="en-GB" dirty="0" err="1"/>
              <a:t>rutrum</a:t>
            </a:r>
            <a:r>
              <a:rPr lang="en-GB" dirty="0"/>
              <a:t>. </a:t>
            </a:r>
            <a:br>
              <a:rPr lang="en-GB" dirty="0"/>
            </a:br>
            <a:r>
              <a:rPr lang="en-GB" dirty="0" err="1"/>
              <a:t>Sed</a:t>
            </a:r>
            <a:r>
              <a:rPr lang="en-GB" dirty="0"/>
              <a:t> non </a:t>
            </a:r>
            <a:r>
              <a:rPr lang="en-GB" dirty="0" err="1"/>
              <a:t>libero</a:t>
            </a:r>
            <a:r>
              <a:rPr lang="en-GB" dirty="0"/>
              <a:t> </a:t>
            </a:r>
            <a:r>
              <a:rPr lang="en-GB" dirty="0" err="1"/>
              <a:t>sed</a:t>
            </a:r>
            <a:r>
              <a:rPr lang="en-GB" dirty="0"/>
              <a:t> </a:t>
            </a:r>
            <a:r>
              <a:rPr lang="en-GB" dirty="0" err="1"/>
              <a:t>tellus</a:t>
            </a:r>
            <a:r>
              <a:rPr lang="en-GB" dirty="0"/>
              <a:t> </a:t>
            </a:r>
            <a:r>
              <a:rPr lang="en-GB" dirty="0" err="1"/>
              <a:t>tincidunt</a:t>
            </a:r>
            <a:r>
              <a:rPr lang="en-GB" dirty="0"/>
              <a:t> </a:t>
            </a:r>
            <a:r>
              <a:rPr lang="en-GB" dirty="0" err="1"/>
              <a:t>pulvinar</a:t>
            </a:r>
            <a:r>
              <a:rPr lang="en-GB" dirty="0"/>
              <a:t> ac </a:t>
            </a:r>
            <a:r>
              <a:rPr lang="en-GB" dirty="0" err="1"/>
              <a:t>scelerisque</a:t>
            </a:r>
            <a:r>
              <a:rPr lang="en-GB" dirty="0"/>
              <a:t> </a:t>
            </a:r>
            <a:r>
              <a:rPr lang="en-GB" dirty="0" err="1"/>
              <a:t>eros</a:t>
            </a:r>
            <a:r>
              <a:rPr lang="en-GB" dirty="0"/>
              <a:t>.</a:t>
            </a:r>
          </a:p>
          <a:p>
            <a:pPr lvl="0"/>
            <a:endParaRPr lang="en-GB" dirty="0"/>
          </a:p>
          <a:p>
            <a:pPr lvl="0"/>
            <a:r>
              <a:rPr lang="en-GB" dirty="0"/>
              <a:t>Maecenas at </a:t>
            </a:r>
            <a:r>
              <a:rPr lang="en-GB" dirty="0" err="1"/>
              <a:t>cursus</a:t>
            </a:r>
            <a:r>
              <a:rPr lang="en-GB" dirty="0"/>
              <a:t> </a:t>
            </a:r>
            <a:r>
              <a:rPr lang="en-GB" dirty="0" err="1"/>
              <a:t>neque</a:t>
            </a:r>
            <a:r>
              <a:rPr lang="en-GB" dirty="0"/>
              <a:t>. </a:t>
            </a:r>
            <a:r>
              <a:rPr lang="en-GB" dirty="0" err="1"/>
              <a:t>Mauris</a:t>
            </a:r>
            <a:r>
              <a:rPr lang="en-GB" dirty="0"/>
              <a:t> a ante in magna </a:t>
            </a:r>
            <a:r>
              <a:rPr lang="en-GB" dirty="0" err="1"/>
              <a:t>pharetra</a:t>
            </a:r>
            <a:r>
              <a:rPr lang="en-GB" dirty="0"/>
              <a:t> </a:t>
            </a:r>
            <a:r>
              <a:rPr lang="en-GB" dirty="0" err="1"/>
              <a:t>faucibus</a:t>
            </a:r>
            <a:r>
              <a:rPr lang="en-GB" dirty="0"/>
              <a:t>. </a:t>
            </a:r>
            <a:r>
              <a:rPr lang="en-GB" dirty="0" err="1"/>
              <a:t>Nullam</a:t>
            </a:r>
            <a:r>
              <a:rPr lang="en-GB" dirty="0"/>
              <a:t> </a:t>
            </a:r>
            <a:br>
              <a:rPr lang="en-GB" dirty="0"/>
            </a:br>
            <a:r>
              <a:rPr lang="en-GB" dirty="0"/>
              <a:t>semper </a:t>
            </a:r>
            <a:r>
              <a:rPr lang="en-GB" dirty="0" err="1"/>
              <a:t>nec</a:t>
            </a:r>
            <a:r>
              <a:rPr lang="en-GB" dirty="0"/>
              <a:t> </a:t>
            </a:r>
            <a:r>
              <a:rPr lang="en-GB" dirty="0" err="1"/>
              <a:t>odio</a:t>
            </a:r>
            <a:r>
              <a:rPr lang="en-GB" dirty="0"/>
              <a:t> </a:t>
            </a:r>
            <a:r>
              <a:rPr lang="en-GB" dirty="0" err="1"/>
              <a:t>eget</a:t>
            </a:r>
            <a:r>
              <a:rPr lang="en-GB" dirty="0"/>
              <a:t> </a:t>
            </a:r>
            <a:r>
              <a:rPr lang="en-GB" dirty="0" err="1"/>
              <a:t>dignissim</a:t>
            </a:r>
            <a:r>
              <a:rPr lang="en-GB" dirty="0"/>
              <a:t>. </a:t>
            </a:r>
            <a:r>
              <a:rPr lang="en-GB" dirty="0" err="1"/>
              <a:t>Suspendisse</a:t>
            </a:r>
            <a:r>
              <a:rPr lang="en-GB" dirty="0"/>
              <a:t> </a:t>
            </a:r>
            <a:r>
              <a:rPr lang="en-GB" dirty="0" err="1"/>
              <a:t>quis</a:t>
            </a:r>
            <a:r>
              <a:rPr lang="en-GB" dirty="0"/>
              <a:t> dui </a:t>
            </a:r>
            <a:r>
              <a:rPr lang="en-GB" dirty="0" err="1"/>
              <a:t>ultrices</a:t>
            </a:r>
            <a:r>
              <a:rPr lang="en-GB" dirty="0"/>
              <a:t>.</a:t>
            </a:r>
          </a:p>
          <a:p>
            <a:pPr lvl="0"/>
            <a:endParaRPr lang="en-GB" dirty="0"/>
          </a:p>
          <a:p>
            <a:pPr lvl="0"/>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Praesent</a:t>
            </a:r>
            <a:r>
              <a:rPr lang="en-GB" dirty="0"/>
              <a:t> </a:t>
            </a:r>
            <a:r>
              <a:rPr lang="en-GB" dirty="0" err="1"/>
              <a:t>lobortis</a:t>
            </a:r>
            <a:r>
              <a:rPr lang="en-GB" dirty="0"/>
              <a:t>, </a:t>
            </a:r>
            <a:r>
              <a:rPr lang="en-GB" dirty="0" err="1"/>
              <a:t>arcu</a:t>
            </a:r>
            <a:r>
              <a:rPr lang="en-GB" dirty="0"/>
              <a:t> </a:t>
            </a:r>
            <a:r>
              <a:rPr lang="en-GB" dirty="0" err="1"/>
              <a:t>sed</a:t>
            </a:r>
            <a:r>
              <a:rPr lang="en-GB" dirty="0"/>
              <a:t> </a:t>
            </a:r>
            <a:r>
              <a:rPr lang="en-GB" dirty="0" err="1"/>
              <a:t>scelerisque</a:t>
            </a:r>
            <a:r>
              <a:rPr lang="en-GB" dirty="0"/>
              <a:t> </a:t>
            </a:r>
            <a:r>
              <a:rPr lang="en-GB" dirty="0" err="1"/>
              <a:t>egestas</a:t>
            </a:r>
            <a:r>
              <a:rPr lang="en-GB" dirty="0"/>
              <a:t>, nisi ante </a:t>
            </a:r>
            <a:r>
              <a:rPr lang="en-GB" dirty="0" err="1"/>
              <a:t>luctus</a:t>
            </a:r>
            <a:r>
              <a:rPr lang="en-GB" dirty="0"/>
              <a:t> </a:t>
            </a:r>
            <a:r>
              <a:rPr lang="en-GB" dirty="0" err="1"/>
              <a:t>purus</a:t>
            </a:r>
            <a:r>
              <a:rPr lang="en-GB" dirty="0"/>
              <a:t>, </a:t>
            </a:r>
            <a:r>
              <a:rPr lang="en-GB" dirty="0" err="1"/>
              <a:t>quis</a:t>
            </a:r>
            <a:r>
              <a:rPr lang="en-GB" dirty="0"/>
              <a:t> </a:t>
            </a:r>
            <a:r>
              <a:rPr lang="en-GB" dirty="0" err="1"/>
              <a:t>vehicula</a:t>
            </a:r>
            <a:r>
              <a:rPr lang="en-GB" dirty="0"/>
              <a:t> </a:t>
            </a:r>
            <a:r>
              <a:rPr lang="en-GB" dirty="0" err="1"/>
              <a:t>risus</a:t>
            </a:r>
            <a:r>
              <a:rPr lang="en-GB" dirty="0"/>
              <a:t> ante </a:t>
            </a:r>
            <a:r>
              <a:rPr lang="en-GB" dirty="0" err="1"/>
              <a:t>ut</a:t>
            </a:r>
            <a:r>
              <a:rPr lang="en-GB" dirty="0"/>
              <a:t> diam.</a:t>
            </a:r>
          </a:p>
          <a:p>
            <a:pPr lvl="0"/>
            <a:endParaRPr lang="en-GB" dirty="0"/>
          </a:p>
          <a:p>
            <a:pPr lvl="0"/>
            <a:r>
              <a:rPr lang="en-GB" dirty="0" err="1"/>
              <a:t>Teger</a:t>
            </a:r>
            <a:r>
              <a:rPr lang="en-GB" dirty="0"/>
              <a:t> </a:t>
            </a:r>
            <a:r>
              <a:rPr lang="en-GB" dirty="0" err="1"/>
              <a:t>euismod</a:t>
            </a:r>
            <a:r>
              <a:rPr lang="en-GB" dirty="0"/>
              <a:t> </a:t>
            </a:r>
            <a:r>
              <a:rPr lang="en-GB" dirty="0" err="1"/>
              <a:t>cursus</a:t>
            </a:r>
            <a:r>
              <a:rPr lang="en-GB" dirty="0"/>
              <a:t> </a:t>
            </a:r>
            <a:r>
              <a:rPr lang="en-GB" dirty="0" err="1"/>
              <a:t>mattis</a:t>
            </a:r>
            <a:r>
              <a:rPr lang="en-GB" dirty="0"/>
              <a:t>. </a:t>
            </a:r>
            <a:r>
              <a:rPr lang="en-GB" dirty="0" err="1"/>
              <a:t>Vestibulum</a:t>
            </a:r>
            <a:r>
              <a:rPr lang="en-GB" dirty="0"/>
              <a:t> </a:t>
            </a:r>
            <a:r>
              <a:rPr lang="en-GB" dirty="0" err="1"/>
              <a:t>maximus</a:t>
            </a:r>
            <a:r>
              <a:rPr lang="en-GB" dirty="0"/>
              <a:t> </a:t>
            </a:r>
            <a:r>
              <a:rPr lang="en-GB" dirty="0" err="1"/>
              <a:t>fermentum</a:t>
            </a:r>
            <a:r>
              <a:rPr lang="en-GB" dirty="0"/>
              <a:t> quam sit </a:t>
            </a:r>
            <a:r>
              <a:rPr lang="en-GB" dirty="0" err="1"/>
              <a:t>amet</a:t>
            </a:r>
            <a:r>
              <a:rPr lang="en-GB" dirty="0"/>
              <a:t> </a:t>
            </a:r>
            <a:r>
              <a:rPr lang="en-GB" dirty="0" err="1"/>
              <a:t>rutrum</a:t>
            </a:r>
            <a:r>
              <a:rPr lang="en-GB" dirty="0"/>
              <a:t>. </a:t>
            </a:r>
            <a:br>
              <a:rPr lang="en-GB" dirty="0"/>
            </a:br>
            <a:r>
              <a:rPr lang="en-GB" dirty="0" err="1"/>
              <a:t>Sed</a:t>
            </a:r>
            <a:r>
              <a:rPr lang="en-GB" dirty="0"/>
              <a:t> non </a:t>
            </a:r>
            <a:r>
              <a:rPr lang="en-GB" dirty="0" err="1"/>
              <a:t>libero</a:t>
            </a:r>
            <a:r>
              <a:rPr lang="en-GB" dirty="0"/>
              <a:t> </a:t>
            </a:r>
            <a:r>
              <a:rPr lang="en-GB" dirty="0" err="1"/>
              <a:t>sed</a:t>
            </a:r>
            <a:r>
              <a:rPr lang="en-GB" dirty="0"/>
              <a:t> </a:t>
            </a:r>
            <a:r>
              <a:rPr lang="en-GB" dirty="0" err="1"/>
              <a:t>tellus</a:t>
            </a:r>
            <a:r>
              <a:rPr lang="en-GB" dirty="0"/>
              <a:t> </a:t>
            </a:r>
            <a:r>
              <a:rPr lang="en-GB" dirty="0" err="1"/>
              <a:t>tincidunt</a:t>
            </a:r>
            <a:r>
              <a:rPr lang="en-GB" dirty="0"/>
              <a:t> </a:t>
            </a:r>
            <a:r>
              <a:rPr lang="en-GB" dirty="0" err="1"/>
              <a:t>pulvinar</a:t>
            </a:r>
            <a:r>
              <a:rPr lang="en-GB" dirty="0"/>
              <a:t> ac </a:t>
            </a:r>
            <a:r>
              <a:rPr lang="en-GB" dirty="0" err="1"/>
              <a:t>scelerisque</a:t>
            </a:r>
            <a:r>
              <a:rPr lang="en-GB" dirty="0"/>
              <a:t> </a:t>
            </a:r>
            <a:r>
              <a:rPr lang="en-GB" dirty="0" err="1"/>
              <a:t>eros</a:t>
            </a:r>
            <a:r>
              <a:rPr lang="en-GB" dirty="0"/>
              <a:t>.</a:t>
            </a:r>
            <a:endParaRPr lang="en-US" dirty="0"/>
          </a:p>
        </p:txBody>
      </p:sp>
      <p:cxnSp>
        <p:nvCxnSpPr>
          <p:cNvPr id="8" name="Straight Connector 7"/>
          <p:cNvCxnSpPr/>
          <p:nvPr userDrawn="1"/>
        </p:nvCxnSpPr>
        <p:spPr>
          <a:xfrm>
            <a:off x="1020763" y="1080000"/>
            <a:ext cx="7224712" cy="0"/>
          </a:xfrm>
          <a:prstGeom prst="line">
            <a:avLst/>
          </a:prstGeom>
          <a:ln w="38100">
            <a:solidFill>
              <a:srgbClr val="0065B2"/>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45584" y="5816600"/>
            <a:ext cx="7199891" cy="0"/>
          </a:xfrm>
          <a:prstGeom prst="line">
            <a:avLst/>
          </a:prstGeom>
          <a:ln w="38100">
            <a:solidFill>
              <a:srgbClr val="0065B2"/>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10" hasCustomPrompt="1"/>
          </p:nvPr>
        </p:nvSpPr>
        <p:spPr>
          <a:xfrm>
            <a:off x="939800" y="427957"/>
            <a:ext cx="7307263" cy="481013"/>
          </a:xfrm>
        </p:spPr>
        <p:txBody>
          <a:bodyPr anchor="t">
            <a:noAutofit/>
          </a:bodyPr>
          <a:lstStyle>
            <a:lvl1pPr marL="0" indent="0">
              <a:spcBef>
                <a:spcPts val="0"/>
              </a:spcBef>
              <a:buNone/>
              <a:defRPr sz="3200" b="1" i="0">
                <a:solidFill>
                  <a:schemeClr val="tx1">
                    <a:lumMod val="50000"/>
                    <a:lumOff val="50000"/>
                  </a:schemeClr>
                </a:solidFill>
                <a:latin typeface="Calibri"/>
                <a:cs typeface="Calibri"/>
              </a:defRPr>
            </a:lvl1pPr>
            <a:lvl2pPr marL="0" indent="0">
              <a:buNone/>
              <a:defRPr/>
            </a:lvl2pPr>
            <a:lvl3pPr marL="0" indent="0">
              <a:buNone/>
              <a:defRPr/>
            </a:lvl3pPr>
            <a:lvl4pPr marL="0" indent="0">
              <a:buNone/>
              <a:defRPr/>
            </a:lvl4pPr>
            <a:lvl5pPr marL="0" indent="0">
              <a:buNone/>
              <a:defRPr/>
            </a:lvl5pPr>
          </a:lstStyle>
          <a:p>
            <a:pPr lvl="0"/>
            <a:r>
              <a:rPr lang="en-GB" dirty="0"/>
              <a:t>Content Page with Text</a:t>
            </a:r>
          </a:p>
        </p:txBody>
      </p:sp>
      <p:sp>
        <p:nvSpPr>
          <p:cNvPr id="12" name="Text Placeholder 3"/>
          <p:cNvSpPr>
            <a:spLocks noGrp="1"/>
          </p:cNvSpPr>
          <p:nvPr>
            <p:ph type="body" sz="quarter" idx="11" hasCustomPrompt="1"/>
          </p:nvPr>
        </p:nvSpPr>
        <p:spPr>
          <a:xfrm>
            <a:off x="940022" y="1155201"/>
            <a:ext cx="7307263" cy="481013"/>
          </a:xfrm>
        </p:spPr>
        <p:txBody>
          <a:bodyPr anchor="t">
            <a:noAutofit/>
          </a:bodyPr>
          <a:lstStyle>
            <a:lvl1pPr marL="0" indent="0">
              <a:spcBef>
                <a:spcPts val="0"/>
              </a:spcBef>
              <a:buNone/>
              <a:defRPr sz="2100" b="0" i="0">
                <a:solidFill>
                  <a:schemeClr val="tx1">
                    <a:lumMod val="50000"/>
                    <a:lumOff val="50000"/>
                  </a:schemeClr>
                </a:solidFill>
                <a:latin typeface="Calibri"/>
                <a:cs typeface="Calibri"/>
              </a:defRPr>
            </a:lvl1pPr>
            <a:lvl2pPr marL="0" indent="0">
              <a:buNone/>
              <a:defRPr/>
            </a:lvl2pPr>
            <a:lvl3pPr marL="0" indent="0">
              <a:buNone/>
              <a:defRPr/>
            </a:lvl3pPr>
            <a:lvl4pPr marL="0" indent="0">
              <a:buNone/>
              <a:defRPr/>
            </a:lvl4pPr>
            <a:lvl5pPr marL="0" indent="0">
              <a:buNone/>
              <a:defRPr/>
            </a:lvl5pPr>
          </a:lstStyle>
          <a:p>
            <a:pPr lvl="0"/>
            <a:r>
              <a:rPr lang="en-GB" dirty="0"/>
              <a:t>Subtitle Content Page with Text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097" y="6072855"/>
            <a:ext cx="1759570" cy="477789"/>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2451" y="6079461"/>
            <a:ext cx="1672513" cy="516208"/>
          </a:xfrm>
          <a:prstGeom prst="rect">
            <a:avLst/>
          </a:prstGeom>
        </p:spPr>
      </p:pic>
    </p:spTree>
    <p:extLst>
      <p:ext uri="{BB962C8B-B14F-4D97-AF65-F5344CB8AC3E}">
        <p14:creationId xmlns:p14="http://schemas.microsoft.com/office/powerpoint/2010/main" val="138927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 points with one imag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939800" y="1802952"/>
            <a:ext cx="3649663" cy="3651363"/>
          </a:xfrm>
        </p:spPr>
        <p:txBody>
          <a:bodyPr>
            <a:noAutofit/>
          </a:bodyPr>
          <a:lstStyle>
            <a:lvl1pPr marL="360000" indent="-360000" algn="l">
              <a:lnSpc>
                <a:spcPct val="110000"/>
              </a:lnSpc>
              <a:spcBef>
                <a:spcPts val="100"/>
              </a:spcBef>
              <a:buSzPct val="80000"/>
              <a:buFont typeface="Wingdings" charset="2"/>
              <a:buChar char="§"/>
              <a:defRPr sz="1500" b="0" i="0" baseline="0">
                <a:solidFill>
                  <a:schemeClr val="tx1">
                    <a:lumMod val="50000"/>
                    <a:lumOff val="50000"/>
                  </a:schemeClr>
                </a:solidFill>
                <a:latin typeface="Calibri Light"/>
                <a:cs typeface="Calibri Light"/>
              </a:defRPr>
            </a:lvl1pPr>
            <a:lvl2pPr marL="0" indent="0">
              <a:buNone/>
              <a:defRPr/>
            </a:lvl2pPr>
            <a:lvl3pPr marL="0" indent="0">
              <a:buNone/>
              <a:defRPr/>
            </a:lvl3pPr>
            <a:lvl4pPr marL="0" indent="0">
              <a:buNone/>
              <a:defRPr/>
            </a:lvl4pPr>
            <a:lvl5pPr marL="0" indent="0">
              <a:buNone/>
              <a:defRPr/>
            </a:lvl5pPr>
          </a:lstStyle>
          <a:p>
            <a:pPr lvl="0"/>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con </a:t>
            </a:r>
            <a:r>
              <a:rPr lang="en-GB" dirty="0" err="1"/>
              <a:t>sectetur</a:t>
            </a:r>
            <a:r>
              <a:rPr lang="en-GB" dirty="0"/>
              <a:t> </a:t>
            </a:r>
            <a:r>
              <a:rPr lang="en-GB" dirty="0" err="1"/>
              <a:t>qorem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a:p>
            <a:pPr lvl="0"/>
            <a:endParaRPr lang="en-GB" dirty="0"/>
          </a:p>
          <a:p>
            <a:pPr lvl="0"/>
            <a:r>
              <a:rPr lang="en-GB" dirty="0" err="1"/>
              <a:t>Teger</a:t>
            </a:r>
            <a:r>
              <a:rPr lang="en-GB" dirty="0"/>
              <a:t> </a:t>
            </a:r>
            <a:r>
              <a:rPr lang="en-GB" dirty="0" err="1"/>
              <a:t>euismod</a:t>
            </a:r>
            <a:r>
              <a:rPr lang="en-GB" dirty="0"/>
              <a:t> </a:t>
            </a:r>
            <a:r>
              <a:rPr lang="en-GB" dirty="0" err="1"/>
              <a:t>cursus</a:t>
            </a:r>
            <a:r>
              <a:rPr lang="en-GB" dirty="0"/>
              <a:t> </a:t>
            </a:r>
            <a:r>
              <a:rPr lang="en-GB" dirty="0" err="1"/>
              <a:t>mattis</a:t>
            </a:r>
            <a:r>
              <a:rPr lang="en-GB" dirty="0"/>
              <a:t>. </a:t>
            </a:r>
            <a:r>
              <a:rPr lang="en-GB" dirty="0" err="1"/>
              <a:t>Vestibulum</a:t>
            </a:r>
            <a:r>
              <a:rPr lang="en-GB" dirty="0"/>
              <a:t> </a:t>
            </a:r>
            <a:r>
              <a:rPr lang="en-GB" dirty="0" err="1"/>
              <a:t>maximus</a:t>
            </a:r>
            <a:r>
              <a:rPr lang="en-GB" dirty="0"/>
              <a:t> </a:t>
            </a:r>
            <a:r>
              <a:rPr lang="en-GB" dirty="0" err="1"/>
              <a:t>fermentum</a:t>
            </a:r>
            <a:r>
              <a:rPr lang="en-GB" dirty="0"/>
              <a:t> quam sit </a:t>
            </a:r>
            <a:r>
              <a:rPr lang="en-GB" dirty="0" err="1"/>
              <a:t>amet</a:t>
            </a:r>
            <a:r>
              <a:rPr lang="en-GB" dirty="0"/>
              <a:t> </a:t>
            </a:r>
            <a:r>
              <a:rPr lang="en-GB" dirty="0" err="1"/>
              <a:t>rutrum</a:t>
            </a:r>
            <a:r>
              <a:rPr lang="en-GB" dirty="0"/>
              <a:t> </a:t>
            </a:r>
            <a:r>
              <a:rPr lang="en-GB" dirty="0" err="1"/>
              <a:t>nec</a:t>
            </a:r>
            <a:r>
              <a:rPr lang="en-GB" dirty="0"/>
              <a:t> </a:t>
            </a:r>
            <a:r>
              <a:rPr lang="en-GB" dirty="0" err="1"/>
              <a:t>odio</a:t>
            </a:r>
            <a:r>
              <a:rPr lang="en-GB" dirty="0"/>
              <a:t> </a:t>
            </a:r>
            <a:r>
              <a:rPr lang="en-GB" dirty="0" err="1"/>
              <a:t>eget</a:t>
            </a:r>
            <a:r>
              <a:rPr lang="en-GB" dirty="0"/>
              <a:t>.</a:t>
            </a:r>
          </a:p>
          <a:p>
            <a:pPr lvl="0"/>
            <a:endParaRPr lang="en-GB" dirty="0"/>
          </a:p>
          <a:p>
            <a:pPr lvl="0"/>
            <a:r>
              <a:rPr lang="en-GB" dirty="0"/>
              <a:t>Maecenas at </a:t>
            </a:r>
            <a:r>
              <a:rPr lang="en-GB" dirty="0" err="1"/>
              <a:t>cursus</a:t>
            </a:r>
            <a:r>
              <a:rPr lang="en-GB" dirty="0"/>
              <a:t> </a:t>
            </a:r>
            <a:r>
              <a:rPr lang="en-GB" dirty="0" err="1"/>
              <a:t>neque</a:t>
            </a:r>
            <a:r>
              <a:rPr lang="en-GB" dirty="0"/>
              <a:t>. </a:t>
            </a:r>
            <a:r>
              <a:rPr lang="en-GB" dirty="0" err="1"/>
              <a:t>Mauris</a:t>
            </a:r>
            <a:r>
              <a:rPr lang="en-GB" dirty="0"/>
              <a:t> a ante in magna </a:t>
            </a:r>
            <a:r>
              <a:rPr lang="en-GB" dirty="0" err="1"/>
              <a:t>pharetra</a:t>
            </a:r>
            <a:r>
              <a:rPr lang="en-GB" dirty="0"/>
              <a:t> </a:t>
            </a:r>
            <a:r>
              <a:rPr lang="en-GB" dirty="0" err="1"/>
              <a:t>faucibus</a:t>
            </a:r>
            <a:r>
              <a:rPr lang="en-GB" dirty="0"/>
              <a:t>. </a:t>
            </a:r>
          </a:p>
          <a:p>
            <a:pPr lvl="0"/>
            <a:endParaRPr lang="en-GB" dirty="0"/>
          </a:p>
          <a:p>
            <a:pPr lvl="0"/>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Praesent</a:t>
            </a:r>
            <a:r>
              <a:rPr lang="en-GB" dirty="0"/>
              <a:t> </a:t>
            </a:r>
            <a:r>
              <a:rPr lang="en-GB" dirty="0" err="1"/>
              <a:t>lobortis</a:t>
            </a:r>
            <a:r>
              <a:rPr lang="en-GB" dirty="0"/>
              <a:t>, </a:t>
            </a:r>
            <a:r>
              <a:rPr lang="en-GB" dirty="0" err="1"/>
              <a:t>arcu</a:t>
            </a:r>
            <a:r>
              <a:rPr lang="en-GB" dirty="0"/>
              <a:t> </a:t>
            </a:r>
            <a:r>
              <a:rPr lang="en-GB" dirty="0" err="1"/>
              <a:t>sed</a:t>
            </a:r>
            <a:r>
              <a:rPr lang="en-GB" dirty="0"/>
              <a:t> </a:t>
            </a:r>
            <a:r>
              <a:rPr lang="en-GB" dirty="0" err="1"/>
              <a:t>scelerisque</a:t>
            </a:r>
            <a:r>
              <a:rPr lang="en-GB" dirty="0"/>
              <a:t> </a:t>
            </a:r>
            <a:r>
              <a:rPr lang="en-GB" dirty="0" err="1"/>
              <a:t>egestas</a:t>
            </a:r>
            <a:r>
              <a:rPr lang="en-GB" dirty="0"/>
              <a:t>.</a:t>
            </a:r>
          </a:p>
        </p:txBody>
      </p:sp>
      <p:cxnSp>
        <p:nvCxnSpPr>
          <p:cNvPr id="8" name="Straight Connector 7"/>
          <p:cNvCxnSpPr/>
          <p:nvPr userDrawn="1"/>
        </p:nvCxnSpPr>
        <p:spPr>
          <a:xfrm>
            <a:off x="1020763" y="1080000"/>
            <a:ext cx="7224712" cy="0"/>
          </a:xfrm>
          <a:prstGeom prst="line">
            <a:avLst/>
          </a:prstGeom>
          <a:ln w="38100">
            <a:solidFill>
              <a:srgbClr val="0065B2"/>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20763" y="5816600"/>
            <a:ext cx="7224712" cy="0"/>
          </a:xfrm>
          <a:prstGeom prst="line">
            <a:avLst/>
          </a:prstGeom>
          <a:ln w="38100">
            <a:solidFill>
              <a:srgbClr val="0065B2"/>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10" hasCustomPrompt="1"/>
          </p:nvPr>
        </p:nvSpPr>
        <p:spPr>
          <a:xfrm>
            <a:off x="939800" y="427957"/>
            <a:ext cx="7307263" cy="481013"/>
          </a:xfrm>
        </p:spPr>
        <p:txBody>
          <a:bodyPr anchor="t">
            <a:noAutofit/>
          </a:bodyPr>
          <a:lstStyle>
            <a:lvl1pPr marL="0" indent="0">
              <a:spcBef>
                <a:spcPts val="0"/>
              </a:spcBef>
              <a:buNone/>
              <a:defRPr sz="3200" b="1" i="0">
                <a:solidFill>
                  <a:schemeClr val="tx1">
                    <a:lumMod val="50000"/>
                    <a:lumOff val="50000"/>
                  </a:schemeClr>
                </a:solidFill>
                <a:latin typeface="Calibri"/>
                <a:cs typeface="Calibri"/>
              </a:defRPr>
            </a:lvl1pPr>
            <a:lvl2pPr marL="0" indent="0">
              <a:buNone/>
              <a:defRPr/>
            </a:lvl2pPr>
            <a:lvl3pPr marL="0" indent="0">
              <a:buNone/>
              <a:defRPr/>
            </a:lvl3pPr>
            <a:lvl4pPr marL="0" indent="0">
              <a:buNone/>
              <a:defRPr/>
            </a:lvl4pPr>
            <a:lvl5pPr marL="0" indent="0">
              <a:buNone/>
              <a:defRPr/>
            </a:lvl5pPr>
          </a:lstStyle>
          <a:p>
            <a:pPr lvl="0"/>
            <a:r>
              <a:rPr lang="en-GB" dirty="0"/>
              <a:t>Content Page with Text and Image</a:t>
            </a:r>
          </a:p>
        </p:txBody>
      </p:sp>
      <p:sp>
        <p:nvSpPr>
          <p:cNvPr id="12" name="Text Placeholder 3"/>
          <p:cNvSpPr>
            <a:spLocks noGrp="1"/>
          </p:cNvSpPr>
          <p:nvPr>
            <p:ph type="body" sz="quarter" idx="11" hasCustomPrompt="1"/>
          </p:nvPr>
        </p:nvSpPr>
        <p:spPr>
          <a:xfrm>
            <a:off x="940022" y="1155201"/>
            <a:ext cx="7307263" cy="481013"/>
          </a:xfrm>
        </p:spPr>
        <p:txBody>
          <a:bodyPr anchor="t">
            <a:noAutofit/>
          </a:bodyPr>
          <a:lstStyle>
            <a:lvl1pPr marL="0" indent="0">
              <a:spcBef>
                <a:spcPts val="0"/>
              </a:spcBef>
              <a:buNone/>
              <a:defRPr sz="2100" b="0" i="0">
                <a:solidFill>
                  <a:schemeClr val="tx1">
                    <a:lumMod val="50000"/>
                    <a:lumOff val="50000"/>
                  </a:schemeClr>
                </a:solidFill>
                <a:latin typeface="Calibri"/>
                <a:cs typeface="Calibri"/>
              </a:defRPr>
            </a:lvl1pPr>
            <a:lvl2pPr marL="0" indent="0">
              <a:buNone/>
              <a:defRPr/>
            </a:lvl2pPr>
            <a:lvl3pPr marL="0" indent="0">
              <a:buNone/>
              <a:defRPr/>
            </a:lvl3pPr>
            <a:lvl4pPr marL="0" indent="0">
              <a:buNone/>
              <a:defRPr/>
            </a:lvl4pPr>
            <a:lvl5pPr marL="0" indent="0">
              <a:buNone/>
              <a:defRPr/>
            </a:lvl5pPr>
          </a:lstStyle>
          <a:p>
            <a:pPr lvl="0"/>
            <a:r>
              <a:rPr lang="en-GB" dirty="0"/>
              <a:t>Subtitle Content Page with Text</a:t>
            </a:r>
          </a:p>
        </p:txBody>
      </p:sp>
      <p:sp>
        <p:nvSpPr>
          <p:cNvPr id="5" name="Picture Placeholder 4"/>
          <p:cNvSpPr>
            <a:spLocks noGrp="1"/>
          </p:cNvSpPr>
          <p:nvPr>
            <p:ph type="pic" sz="quarter" idx="12"/>
          </p:nvPr>
        </p:nvSpPr>
        <p:spPr>
          <a:xfrm>
            <a:off x="4857833" y="1905503"/>
            <a:ext cx="3387642" cy="3496759"/>
          </a:xfrm>
        </p:spPr>
        <p:txBody>
          <a:bodyPr/>
          <a:lstStyle/>
          <a:p>
            <a:r>
              <a:rPr lang="en-GB"/>
              <a:t>Drag picture to placeholder or click icon to add</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097" y="6072855"/>
            <a:ext cx="1759570" cy="477789"/>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2451" y="6079461"/>
            <a:ext cx="1672513" cy="516208"/>
          </a:xfrm>
          <a:prstGeom prst="rect">
            <a:avLst/>
          </a:prstGeom>
        </p:spPr>
      </p:pic>
    </p:spTree>
    <p:extLst>
      <p:ext uri="{BB962C8B-B14F-4D97-AF65-F5344CB8AC3E}">
        <p14:creationId xmlns:p14="http://schemas.microsoft.com/office/powerpoint/2010/main" val="4218602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Points with two image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939800" y="4043056"/>
            <a:ext cx="7305675" cy="1443790"/>
          </a:xfrm>
        </p:spPr>
        <p:txBody>
          <a:bodyPr>
            <a:noAutofit/>
          </a:bodyPr>
          <a:lstStyle>
            <a:lvl1pPr marL="360000" indent="-360000" algn="l">
              <a:lnSpc>
                <a:spcPct val="110000"/>
              </a:lnSpc>
              <a:spcBef>
                <a:spcPts val="100"/>
              </a:spcBef>
              <a:buSzPct val="80000"/>
              <a:buFont typeface="Wingdings" charset="2"/>
              <a:buChar char="§"/>
              <a:defRPr sz="1500" b="0" i="0">
                <a:solidFill>
                  <a:schemeClr val="tx1">
                    <a:lumMod val="50000"/>
                    <a:lumOff val="50000"/>
                  </a:schemeClr>
                </a:solidFill>
                <a:latin typeface="Calibri Light"/>
                <a:cs typeface="Calibri Light"/>
              </a:defRPr>
            </a:lvl1pPr>
            <a:lvl2pPr marL="0" indent="0">
              <a:buNone/>
              <a:defRPr/>
            </a:lvl2pPr>
            <a:lvl3pPr marL="0" indent="0">
              <a:buNone/>
              <a:defRPr/>
            </a:lvl3pPr>
            <a:lvl4pPr marL="0" indent="0">
              <a:buNone/>
              <a:defRPr/>
            </a:lvl4pPr>
            <a:lvl5pPr marL="0" indent="0">
              <a:buNone/>
              <a:defRPr/>
            </a:lvl5pPr>
          </a:lstStyle>
          <a:p>
            <a:pPr lvl="0"/>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Praesent</a:t>
            </a:r>
            <a:r>
              <a:rPr lang="en-GB" dirty="0"/>
              <a:t> </a:t>
            </a:r>
            <a:r>
              <a:rPr lang="en-GB" dirty="0" err="1"/>
              <a:t>lobortis</a:t>
            </a:r>
            <a:r>
              <a:rPr lang="en-GB" dirty="0"/>
              <a:t>, </a:t>
            </a:r>
            <a:r>
              <a:rPr lang="en-GB" dirty="0" err="1"/>
              <a:t>arcu</a:t>
            </a:r>
            <a:r>
              <a:rPr lang="en-GB" dirty="0"/>
              <a:t> </a:t>
            </a:r>
            <a:r>
              <a:rPr lang="en-GB" dirty="0" err="1"/>
              <a:t>sed</a:t>
            </a:r>
            <a:r>
              <a:rPr lang="en-GB" dirty="0"/>
              <a:t> </a:t>
            </a:r>
            <a:r>
              <a:rPr lang="en-GB" dirty="0" err="1"/>
              <a:t>scelerisque</a:t>
            </a:r>
            <a:r>
              <a:rPr lang="en-GB" dirty="0"/>
              <a:t> </a:t>
            </a:r>
            <a:r>
              <a:rPr lang="en-GB" dirty="0" err="1"/>
              <a:t>egestas</a:t>
            </a:r>
            <a:r>
              <a:rPr lang="en-GB" dirty="0"/>
              <a:t>, nisi ante </a:t>
            </a:r>
            <a:r>
              <a:rPr lang="en-GB" dirty="0" err="1"/>
              <a:t>luctus</a:t>
            </a:r>
            <a:r>
              <a:rPr lang="en-GB" dirty="0"/>
              <a:t> </a:t>
            </a:r>
            <a:r>
              <a:rPr lang="en-GB" dirty="0" err="1"/>
              <a:t>purus</a:t>
            </a:r>
            <a:r>
              <a:rPr lang="en-GB" dirty="0"/>
              <a:t>, </a:t>
            </a:r>
            <a:r>
              <a:rPr lang="en-GB" dirty="0" err="1"/>
              <a:t>quis</a:t>
            </a:r>
            <a:r>
              <a:rPr lang="en-GB" dirty="0"/>
              <a:t> </a:t>
            </a:r>
            <a:r>
              <a:rPr lang="en-GB" dirty="0" err="1"/>
              <a:t>vehicula</a:t>
            </a:r>
            <a:r>
              <a:rPr lang="en-GB" dirty="0"/>
              <a:t> </a:t>
            </a:r>
            <a:r>
              <a:rPr lang="en-GB" dirty="0" err="1"/>
              <a:t>risus</a:t>
            </a:r>
            <a:r>
              <a:rPr lang="en-GB" dirty="0"/>
              <a:t> ante </a:t>
            </a:r>
            <a:r>
              <a:rPr lang="en-GB" dirty="0" err="1"/>
              <a:t>ut</a:t>
            </a:r>
            <a:r>
              <a:rPr lang="en-GB" dirty="0"/>
              <a:t> diam.</a:t>
            </a:r>
          </a:p>
          <a:p>
            <a:pPr lvl="0"/>
            <a:endParaRPr lang="en-GB" dirty="0"/>
          </a:p>
          <a:p>
            <a:pPr lvl="0"/>
            <a:r>
              <a:rPr lang="en-GB" dirty="0" err="1"/>
              <a:t>Teger</a:t>
            </a:r>
            <a:r>
              <a:rPr lang="en-GB" dirty="0"/>
              <a:t> </a:t>
            </a:r>
            <a:r>
              <a:rPr lang="en-GB" dirty="0" err="1"/>
              <a:t>euismod</a:t>
            </a:r>
            <a:r>
              <a:rPr lang="en-GB" dirty="0"/>
              <a:t> </a:t>
            </a:r>
            <a:r>
              <a:rPr lang="en-GB" dirty="0" err="1"/>
              <a:t>cursus</a:t>
            </a:r>
            <a:r>
              <a:rPr lang="en-GB" dirty="0"/>
              <a:t> </a:t>
            </a:r>
            <a:r>
              <a:rPr lang="en-GB" dirty="0" err="1"/>
              <a:t>mattis</a:t>
            </a:r>
            <a:r>
              <a:rPr lang="en-GB" dirty="0"/>
              <a:t>. </a:t>
            </a:r>
            <a:r>
              <a:rPr lang="en-GB" dirty="0" err="1"/>
              <a:t>Vestibulum</a:t>
            </a:r>
            <a:r>
              <a:rPr lang="en-GB" dirty="0"/>
              <a:t> </a:t>
            </a:r>
            <a:r>
              <a:rPr lang="en-GB" dirty="0" err="1"/>
              <a:t>maximus</a:t>
            </a:r>
            <a:r>
              <a:rPr lang="en-GB" dirty="0"/>
              <a:t> </a:t>
            </a:r>
            <a:r>
              <a:rPr lang="en-GB" dirty="0" err="1"/>
              <a:t>fermentum</a:t>
            </a:r>
            <a:r>
              <a:rPr lang="en-GB" dirty="0"/>
              <a:t> quam sit </a:t>
            </a:r>
            <a:r>
              <a:rPr lang="en-GB" dirty="0" err="1"/>
              <a:t>amet</a:t>
            </a:r>
            <a:r>
              <a:rPr lang="en-GB" dirty="0"/>
              <a:t> </a:t>
            </a:r>
            <a:r>
              <a:rPr lang="en-GB" dirty="0" err="1"/>
              <a:t>rutrum</a:t>
            </a:r>
            <a:r>
              <a:rPr lang="en-GB" dirty="0"/>
              <a:t>. </a:t>
            </a:r>
            <a:br>
              <a:rPr lang="en-GB" dirty="0"/>
            </a:br>
            <a:r>
              <a:rPr lang="en-GB" dirty="0" err="1"/>
              <a:t>Sed</a:t>
            </a:r>
            <a:r>
              <a:rPr lang="en-GB" dirty="0"/>
              <a:t> non </a:t>
            </a:r>
            <a:r>
              <a:rPr lang="en-GB" dirty="0" err="1"/>
              <a:t>libero</a:t>
            </a:r>
            <a:r>
              <a:rPr lang="en-GB" dirty="0"/>
              <a:t> </a:t>
            </a:r>
            <a:r>
              <a:rPr lang="en-GB" dirty="0" err="1"/>
              <a:t>sed</a:t>
            </a:r>
            <a:r>
              <a:rPr lang="en-GB" dirty="0"/>
              <a:t> </a:t>
            </a:r>
            <a:r>
              <a:rPr lang="en-GB" dirty="0" err="1"/>
              <a:t>tellus</a:t>
            </a:r>
            <a:r>
              <a:rPr lang="en-GB" dirty="0"/>
              <a:t> </a:t>
            </a:r>
            <a:r>
              <a:rPr lang="en-GB" dirty="0" err="1"/>
              <a:t>tincidunt</a:t>
            </a:r>
            <a:r>
              <a:rPr lang="en-GB" dirty="0"/>
              <a:t> </a:t>
            </a:r>
            <a:r>
              <a:rPr lang="en-GB" dirty="0" err="1"/>
              <a:t>pulvinar</a:t>
            </a:r>
            <a:r>
              <a:rPr lang="en-GB" dirty="0"/>
              <a:t> ac </a:t>
            </a:r>
            <a:r>
              <a:rPr lang="en-GB" dirty="0" err="1"/>
              <a:t>scelerisque</a:t>
            </a:r>
            <a:r>
              <a:rPr lang="en-GB" dirty="0"/>
              <a:t> </a:t>
            </a:r>
            <a:r>
              <a:rPr lang="en-GB" dirty="0" err="1"/>
              <a:t>eros</a:t>
            </a:r>
            <a:r>
              <a:rPr lang="en-GB" dirty="0"/>
              <a:t>.</a:t>
            </a:r>
          </a:p>
          <a:p>
            <a:pPr lvl="0"/>
            <a:endParaRPr lang="en-GB" dirty="0"/>
          </a:p>
        </p:txBody>
      </p:sp>
      <p:cxnSp>
        <p:nvCxnSpPr>
          <p:cNvPr id="8" name="Straight Connector 7"/>
          <p:cNvCxnSpPr/>
          <p:nvPr userDrawn="1"/>
        </p:nvCxnSpPr>
        <p:spPr>
          <a:xfrm>
            <a:off x="1020763" y="1080000"/>
            <a:ext cx="7224712" cy="0"/>
          </a:xfrm>
          <a:prstGeom prst="line">
            <a:avLst/>
          </a:prstGeom>
          <a:ln w="38100">
            <a:solidFill>
              <a:srgbClr val="0065B2"/>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20763" y="5816600"/>
            <a:ext cx="7224712" cy="0"/>
          </a:xfrm>
          <a:prstGeom prst="line">
            <a:avLst/>
          </a:prstGeom>
          <a:ln w="38100">
            <a:solidFill>
              <a:srgbClr val="0065B2"/>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10" hasCustomPrompt="1"/>
          </p:nvPr>
        </p:nvSpPr>
        <p:spPr>
          <a:xfrm>
            <a:off x="939800" y="427957"/>
            <a:ext cx="7307263" cy="481013"/>
          </a:xfrm>
        </p:spPr>
        <p:txBody>
          <a:bodyPr anchor="t">
            <a:noAutofit/>
          </a:bodyPr>
          <a:lstStyle>
            <a:lvl1pPr marL="0" indent="0">
              <a:spcBef>
                <a:spcPts val="0"/>
              </a:spcBef>
              <a:buNone/>
              <a:defRPr sz="3200" b="1" i="0">
                <a:solidFill>
                  <a:schemeClr val="tx1">
                    <a:lumMod val="50000"/>
                    <a:lumOff val="50000"/>
                  </a:schemeClr>
                </a:solidFill>
                <a:latin typeface="Calibri"/>
                <a:cs typeface="Calibri"/>
              </a:defRPr>
            </a:lvl1pPr>
            <a:lvl2pPr marL="0" indent="0">
              <a:buNone/>
              <a:defRPr/>
            </a:lvl2pPr>
            <a:lvl3pPr marL="0" indent="0">
              <a:buNone/>
              <a:defRPr/>
            </a:lvl3pPr>
            <a:lvl4pPr marL="0" indent="0">
              <a:buNone/>
              <a:defRPr/>
            </a:lvl4pPr>
            <a:lvl5pPr marL="0" indent="0">
              <a:buNone/>
              <a:defRPr/>
            </a:lvl5pPr>
          </a:lstStyle>
          <a:p>
            <a:pPr lvl="0"/>
            <a:r>
              <a:rPr lang="en-GB" dirty="0"/>
              <a:t>Content Page with Text and 2 Images</a:t>
            </a:r>
          </a:p>
        </p:txBody>
      </p:sp>
      <p:sp>
        <p:nvSpPr>
          <p:cNvPr id="12" name="Text Placeholder 3"/>
          <p:cNvSpPr>
            <a:spLocks noGrp="1"/>
          </p:cNvSpPr>
          <p:nvPr>
            <p:ph type="body" sz="quarter" idx="11" hasCustomPrompt="1"/>
          </p:nvPr>
        </p:nvSpPr>
        <p:spPr>
          <a:xfrm>
            <a:off x="940022" y="1155201"/>
            <a:ext cx="7307263" cy="481013"/>
          </a:xfrm>
        </p:spPr>
        <p:txBody>
          <a:bodyPr anchor="t">
            <a:noAutofit/>
          </a:bodyPr>
          <a:lstStyle>
            <a:lvl1pPr marL="0" indent="0">
              <a:spcBef>
                <a:spcPts val="0"/>
              </a:spcBef>
              <a:buNone/>
              <a:defRPr sz="2100" b="0" i="0">
                <a:solidFill>
                  <a:schemeClr val="tx1">
                    <a:lumMod val="50000"/>
                    <a:lumOff val="50000"/>
                  </a:schemeClr>
                </a:solidFill>
                <a:latin typeface="Calibri"/>
                <a:cs typeface="Calibri"/>
              </a:defRPr>
            </a:lvl1pPr>
            <a:lvl2pPr marL="0" indent="0">
              <a:buNone/>
              <a:defRPr/>
            </a:lvl2pPr>
            <a:lvl3pPr marL="0" indent="0">
              <a:buNone/>
              <a:defRPr/>
            </a:lvl3pPr>
            <a:lvl4pPr marL="0" indent="0">
              <a:buNone/>
              <a:defRPr/>
            </a:lvl4pPr>
            <a:lvl5pPr marL="0" indent="0">
              <a:buNone/>
              <a:defRPr/>
            </a:lvl5pPr>
          </a:lstStyle>
          <a:p>
            <a:pPr lvl="0"/>
            <a:r>
              <a:rPr lang="en-GB" dirty="0"/>
              <a:t>Subtitle Content Page with Text</a:t>
            </a:r>
          </a:p>
        </p:txBody>
      </p:sp>
      <p:sp>
        <p:nvSpPr>
          <p:cNvPr id="5" name="Picture Placeholder 4"/>
          <p:cNvSpPr>
            <a:spLocks noGrp="1"/>
          </p:cNvSpPr>
          <p:nvPr>
            <p:ph type="pic" sz="quarter" idx="12"/>
          </p:nvPr>
        </p:nvSpPr>
        <p:spPr>
          <a:xfrm>
            <a:off x="939800" y="1892300"/>
            <a:ext cx="3551989" cy="1926167"/>
          </a:xfrm>
        </p:spPr>
        <p:txBody>
          <a:bodyPr/>
          <a:lstStyle/>
          <a:p>
            <a:r>
              <a:rPr lang="en-GB"/>
              <a:t>Drag picture to placeholder or click icon to add</a:t>
            </a:r>
            <a:endParaRPr lang="en-US"/>
          </a:p>
        </p:txBody>
      </p:sp>
      <p:sp>
        <p:nvSpPr>
          <p:cNvPr id="13" name="Picture Placeholder 4"/>
          <p:cNvSpPr>
            <a:spLocks noGrp="1"/>
          </p:cNvSpPr>
          <p:nvPr>
            <p:ph type="pic" sz="quarter" idx="13"/>
          </p:nvPr>
        </p:nvSpPr>
        <p:spPr>
          <a:xfrm>
            <a:off x="4652211" y="1891632"/>
            <a:ext cx="3595073" cy="1926835"/>
          </a:xfrm>
        </p:spPr>
        <p:txBody>
          <a:bodyPr/>
          <a:lstStyle/>
          <a:p>
            <a:r>
              <a:rPr lang="en-GB"/>
              <a:t>Drag picture to placeholder or click icon to add</a:t>
            </a:r>
            <a:endParaRPr lang="en-US"/>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097" y="6072855"/>
            <a:ext cx="1759570" cy="477789"/>
          </a:xfrm>
          <a:prstGeom prst="rect">
            <a:avLst/>
          </a:prstGeom>
        </p:spPr>
      </p:pic>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2451" y="6079461"/>
            <a:ext cx="1672513" cy="516208"/>
          </a:xfrm>
          <a:prstGeom prst="rect">
            <a:avLst/>
          </a:prstGeom>
        </p:spPr>
      </p:pic>
    </p:spTree>
    <p:extLst>
      <p:ext uri="{BB962C8B-B14F-4D97-AF65-F5344CB8AC3E}">
        <p14:creationId xmlns:p14="http://schemas.microsoft.com/office/powerpoint/2010/main" val="3321743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points with 3 image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939800" y="1802952"/>
            <a:ext cx="3649663" cy="3651363"/>
          </a:xfrm>
        </p:spPr>
        <p:txBody>
          <a:bodyPr>
            <a:noAutofit/>
          </a:bodyPr>
          <a:lstStyle>
            <a:lvl1pPr marL="360000" indent="-360000" algn="l">
              <a:lnSpc>
                <a:spcPct val="110000"/>
              </a:lnSpc>
              <a:spcBef>
                <a:spcPts val="100"/>
              </a:spcBef>
              <a:buSzPct val="80000"/>
              <a:buFont typeface="Wingdings" charset="2"/>
              <a:buChar char="§"/>
              <a:defRPr sz="1500" b="0" i="0" baseline="0">
                <a:solidFill>
                  <a:schemeClr val="tx1">
                    <a:lumMod val="50000"/>
                    <a:lumOff val="50000"/>
                  </a:schemeClr>
                </a:solidFill>
                <a:latin typeface="Calibri Light"/>
                <a:cs typeface="Calibri Light"/>
              </a:defRPr>
            </a:lvl1pPr>
            <a:lvl2pPr marL="0" indent="0">
              <a:buNone/>
              <a:defRPr/>
            </a:lvl2pPr>
            <a:lvl3pPr marL="0" indent="0">
              <a:buNone/>
              <a:defRPr/>
            </a:lvl3pPr>
            <a:lvl4pPr marL="0" indent="0">
              <a:buNone/>
              <a:defRPr/>
            </a:lvl4pPr>
            <a:lvl5pPr marL="0" indent="0">
              <a:buNone/>
              <a:defRPr/>
            </a:lvl5pPr>
          </a:lstStyle>
          <a:p>
            <a:pPr lvl="0"/>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con </a:t>
            </a:r>
            <a:r>
              <a:rPr lang="en-GB" dirty="0" err="1"/>
              <a:t>sectetur</a:t>
            </a:r>
            <a:r>
              <a:rPr lang="en-GB" dirty="0"/>
              <a:t> </a:t>
            </a:r>
            <a:r>
              <a:rPr lang="en-GB" dirty="0" err="1"/>
              <a:t>qorem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p>
          <a:p>
            <a:pPr lvl="0"/>
            <a:endParaRPr lang="en-GB" dirty="0"/>
          </a:p>
          <a:p>
            <a:pPr lvl="0"/>
            <a:r>
              <a:rPr lang="en-GB" dirty="0" err="1"/>
              <a:t>Teger</a:t>
            </a:r>
            <a:r>
              <a:rPr lang="en-GB" dirty="0"/>
              <a:t> </a:t>
            </a:r>
            <a:r>
              <a:rPr lang="en-GB" dirty="0" err="1"/>
              <a:t>euismod</a:t>
            </a:r>
            <a:r>
              <a:rPr lang="en-GB" dirty="0"/>
              <a:t> </a:t>
            </a:r>
            <a:r>
              <a:rPr lang="en-GB" dirty="0" err="1"/>
              <a:t>cursus</a:t>
            </a:r>
            <a:r>
              <a:rPr lang="en-GB" dirty="0"/>
              <a:t> </a:t>
            </a:r>
            <a:r>
              <a:rPr lang="en-GB" dirty="0" err="1"/>
              <a:t>mattis</a:t>
            </a:r>
            <a:r>
              <a:rPr lang="en-GB" dirty="0"/>
              <a:t>. </a:t>
            </a:r>
            <a:r>
              <a:rPr lang="en-GB" dirty="0" err="1"/>
              <a:t>Vestibulum</a:t>
            </a:r>
            <a:r>
              <a:rPr lang="en-GB" dirty="0"/>
              <a:t> </a:t>
            </a:r>
            <a:r>
              <a:rPr lang="en-GB" dirty="0" err="1"/>
              <a:t>maximus</a:t>
            </a:r>
            <a:r>
              <a:rPr lang="en-GB" dirty="0"/>
              <a:t> </a:t>
            </a:r>
            <a:r>
              <a:rPr lang="en-GB" dirty="0" err="1"/>
              <a:t>fermentum</a:t>
            </a:r>
            <a:r>
              <a:rPr lang="en-GB" dirty="0"/>
              <a:t> quam sit </a:t>
            </a:r>
            <a:r>
              <a:rPr lang="en-GB" dirty="0" err="1"/>
              <a:t>amet</a:t>
            </a:r>
            <a:r>
              <a:rPr lang="en-GB" dirty="0"/>
              <a:t> </a:t>
            </a:r>
            <a:r>
              <a:rPr lang="en-GB" dirty="0" err="1"/>
              <a:t>rutrum</a:t>
            </a:r>
            <a:r>
              <a:rPr lang="en-GB" dirty="0"/>
              <a:t> </a:t>
            </a:r>
            <a:r>
              <a:rPr lang="en-GB" dirty="0" err="1"/>
              <a:t>nec</a:t>
            </a:r>
            <a:r>
              <a:rPr lang="en-GB" dirty="0"/>
              <a:t> </a:t>
            </a:r>
            <a:r>
              <a:rPr lang="en-GB" dirty="0" err="1"/>
              <a:t>odio</a:t>
            </a:r>
            <a:r>
              <a:rPr lang="en-GB" dirty="0"/>
              <a:t> </a:t>
            </a:r>
            <a:r>
              <a:rPr lang="en-GB" dirty="0" err="1"/>
              <a:t>eget</a:t>
            </a:r>
            <a:r>
              <a:rPr lang="en-GB" dirty="0"/>
              <a:t>.</a:t>
            </a:r>
          </a:p>
          <a:p>
            <a:pPr lvl="0"/>
            <a:endParaRPr lang="en-GB" dirty="0"/>
          </a:p>
          <a:p>
            <a:pPr lvl="0"/>
            <a:r>
              <a:rPr lang="en-GB" dirty="0"/>
              <a:t>Maecenas at </a:t>
            </a:r>
            <a:r>
              <a:rPr lang="en-GB" dirty="0" err="1"/>
              <a:t>cursus</a:t>
            </a:r>
            <a:r>
              <a:rPr lang="en-GB" dirty="0"/>
              <a:t> </a:t>
            </a:r>
            <a:r>
              <a:rPr lang="en-GB" dirty="0" err="1"/>
              <a:t>neque</a:t>
            </a:r>
            <a:r>
              <a:rPr lang="en-GB" dirty="0"/>
              <a:t>. </a:t>
            </a:r>
            <a:r>
              <a:rPr lang="en-GB" dirty="0" err="1"/>
              <a:t>Mauris</a:t>
            </a:r>
            <a:r>
              <a:rPr lang="en-GB" dirty="0"/>
              <a:t> a ante in magna </a:t>
            </a:r>
            <a:r>
              <a:rPr lang="en-GB" dirty="0" err="1"/>
              <a:t>pharetra</a:t>
            </a:r>
            <a:r>
              <a:rPr lang="en-GB" dirty="0"/>
              <a:t> </a:t>
            </a:r>
            <a:r>
              <a:rPr lang="en-GB" dirty="0" err="1"/>
              <a:t>faucibus</a:t>
            </a:r>
            <a:r>
              <a:rPr lang="en-GB" dirty="0"/>
              <a:t>. </a:t>
            </a:r>
          </a:p>
          <a:p>
            <a:pPr lvl="0"/>
            <a:endParaRPr lang="en-GB" dirty="0"/>
          </a:p>
          <a:p>
            <a:pPr lvl="0"/>
            <a:r>
              <a:rPr lang="en-GB" dirty="0" err="1"/>
              <a:t>Lorem</a:t>
            </a:r>
            <a:r>
              <a:rPr lang="en-GB" dirty="0"/>
              <a:t> </a:t>
            </a:r>
            <a:r>
              <a:rPr lang="en-GB" dirty="0" err="1"/>
              <a:t>ipsum</a:t>
            </a:r>
            <a:r>
              <a:rPr lang="en-GB" dirty="0"/>
              <a:t>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Praesent</a:t>
            </a:r>
            <a:r>
              <a:rPr lang="en-GB" dirty="0"/>
              <a:t> </a:t>
            </a:r>
            <a:r>
              <a:rPr lang="en-GB" dirty="0" err="1"/>
              <a:t>lobortis</a:t>
            </a:r>
            <a:r>
              <a:rPr lang="en-GB" dirty="0"/>
              <a:t>, </a:t>
            </a:r>
            <a:r>
              <a:rPr lang="en-GB" dirty="0" err="1"/>
              <a:t>arcu</a:t>
            </a:r>
            <a:r>
              <a:rPr lang="en-GB" dirty="0"/>
              <a:t> </a:t>
            </a:r>
            <a:r>
              <a:rPr lang="en-GB" dirty="0" err="1"/>
              <a:t>sed</a:t>
            </a:r>
            <a:r>
              <a:rPr lang="en-GB" dirty="0"/>
              <a:t> </a:t>
            </a:r>
            <a:r>
              <a:rPr lang="en-GB" dirty="0" err="1"/>
              <a:t>scelerisque</a:t>
            </a:r>
            <a:r>
              <a:rPr lang="en-GB" dirty="0"/>
              <a:t> </a:t>
            </a:r>
            <a:r>
              <a:rPr lang="en-GB" dirty="0" err="1"/>
              <a:t>egestas</a:t>
            </a:r>
            <a:r>
              <a:rPr lang="en-GB" dirty="0"/>
              <a:t>.</a:t>
            </a:r>
          </a:p>
        </p:txBody>
      </p:sp>
      <p:cxnSp>
        <p:nvCxnSpPr>
          <p:cNvPr id="8" name="Straight Connector 7"/>
          <p:cNvCxnSpPr/>
          <p:nvPr userDrawn="1"/>
        </p:nvCxnSpPr>
        <p:spPr>
          <a:xfrm>
            <a:off x="1020763" y="1080000"/>
            <a:ext cx="7224712" cy="0"/>
          </a:xfrm>
          <a:prstGeom prst="line">
            <a:avLst/>
          </a:prstGeom>
          <a:ln w="38100">
            <a:solidFill>
              <a:srgbClr val="0065B2"/>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20763" y="5816600"/>
            <a:ext cx="7224712" cy="0"/>
          </a:xfrm>
          <a:prstGeom prst="line">
            <a:avLst/>
          </a:prstGeom>
          <a:ln w="38100">
            <a:solidFill>
              <a:srgbClr val="0065B2"/>
            </a:solidFill>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10" hasCustomPrompt="1"/>
          </p:nvPr>
        </p:nvSpPr>
        <p:spPr>
          <a:xfrm>
            <a:off x="939800" y="427957"/>
            <a:ext cx="7307263" cy="481013"/>
          </a:xfrm>
        </p:spPr>
        <p:txBody>
          <a:bodyPr anchor="t">
            <a:noAutofit/>
          </a:bodyPr>
          <a:lstStyle>
            <a:lvl1pPr marL="0" indent="0">
              <a:spcBef>
                <a:spcPts val="0"/>
              </a:spcBef>
              <a:buNone/>
              <a:defRPr sz="3200" b="1" i="0">
                <a:solidFill>
                  <a:schemeClr val="tx1">
                    <a:lumMod val="50000"/>
                    <a:lumOff val="50000"/>
                  </a:schemeClr>
                </a:solidFill>
                <a:latin typeface="Calibri"/>
                <a:cs typeface="Calibri"/>
              </a:defRPr>
            </a:lvl1pPr>
            <a:lvl2pPr marL="0" indent="0">
              <a:buNone/>
              <a:defRPr/>
            </a:lvl2pPr>
            <a:lvl3pPr marL="0" indent="0">
              <a:buNone/>
              <a:defRPr/>
            </a:lvl3pPr>
            <a:lvl4pPr marL="0" indent="0">
              <a:buNone/>
              <a:defRPr/>
            </a:lvl4pPr>
            <a:lvl5pPr marL="0" indent="0">
              <a:buNone/>
              <a:defRPr/>
            </a:lvl5pPr>
          </a:lstStyle>
          <a:p>
            <a:pPr lvl="0"/>
            <a:r>
              <a:rPr lang="en-GB" dirty="0"/>
              <a:t>Content Page with Text and 3 Images</a:t>
            </a:r>
          </a:p>
        </p:txBody>
      </p:sp>
      <p:sp>
        <p:nvSpPr>
          <p:cNvPr id="12" name="Text Placeholder 3"/>
          <p:cNvSpPr>
            <a:spLocks noGrp="1"/>
          </p:cNvSpPr>
          <p:nvPr>
            <p:ph type="body" sz="quarter" idx="11" hasCustomPrompt="1"/>
          </p:nvPr>
        </p:nvSpPr>
        <p:spPr>
          <a:xfrm>
            <a:off x="940022" y="1155201"/>
            <a:ext cx="7307263" cy="481013"/>
          </a:xfrm>
        </p:spPr>
        <p:txBody>
          <a:bodyPr anchor="t">
            <a:noAutofit/>
          </a:bodyPr>
          <a:lstStyle>
            <a:lvl1pPr marL="0" indent="0">
              <a:spcBef>
                <a:spcPts val="0"/>
              </a:spcBef>
              <a:buNone/>
              <a:defRPr sz="2100" b="0" i="0">
                <a:solidFill>
                  <a:schemeClr val="tx1">
                    <a:lumMod val="50000"/>
                    <a:lumOff val="50000"/>
                  </a:schemeClr>
                </a:solidFill>
                <a:latin typeface="Calibri"/>
                <a:cs typeface="Calibri"/>
              </a:defRPr>
            </a:lvl1pPr>
            <a:lvl2pPr marL="0" indent="0">
              <a:buNone/>
              <a:defRPr/>
            </a:lvl2pPr>
            <a:lvl3pPr marL="0" indent="0">
              <a:buNone/>
              <a:defRPr/>
            </a:lvl3pPr>
            <a:lvl4pPr marL="0" indent="0">
              <a:buNone/>
              <a:defRPr/>
            </a:lvl4pPr>
            <a:lvl5pPr marL="0" indent="0">
              <a:buNone/>
              <a:defRPr/>
            </a:lvl5pPr>
          </a:lstStyle>
          <a:p>
            <a:pPr lvl="0"/>
            <a:r>
              <a:rPr lang="en-GB" dirty="0"/>
              <a:t>Subtitle Content Page with Text</a:t>
            </a:r>
          </a:p>
        </p:txBody>
      </p:sp>
      <p:sp>
        <p:nvSpPr>
          <p:cNvPr id="5" name="Picture Placeholder 4"/>
          <p:cNvSpPr>
            <a:spLocks noGrp="1"/>
          </p:cNvSpPr>
          <p:nvPr>
            <p:ph type="pic" sz="quarter" idx="12"/>
          </p:nvPr>
        </p:nvSpPr>
        <p:spPr>
          <a:xfrm>
            <a:off x="4857833" y="1905504"/>
            <a:ext cx="3387642" cy="1687849"/>
          </a:xfrm>
        </p:spPr>
        <p:txBody>
          <a:bodyPr/>
          <a:lstStyle/>
          <a:p>
            <a:r>
              <a:rPr lang="en-GB"/>
              <a:t>Drag picture to placeholder or click icon to add</a:t>
            </a:r>
            <a:endParaRPr lang="en-US" dirty="0"/>
          </a:p>
        </p:txBody>
      </p:sp>
      <p:sp>
        <p:nvSpPr>
          <p:cNvPr id="13" name="Picture Placeholder 4"/>
          <p:cNvSpPr>
            <a:spLocks noGrp="1"/>
          </p:cNvSpPr>
          <p:nvPr>
            <p:ph type="pic" sz="quarter" idx="13"/>
          </p:nvPr>
        </p:nvSpPr>
        <p:spPr>
          <a:xfrm>
            <a:off x="4857833" y="3757705"/>
            <a:ext cx="1611696" cy="1636619"/>
          </a:xfrm>
        </p:spPr>
        <p:txBody>
          <a:bodyPr/>
          <a:lstStyle/>
          <a:p>
            <a:r>
              <a:rPr lang="en-GB"/>
              <a:t>Drag picture to placeholder or click icon to add</a:t>
            </a:r>
            <a:endParaRPr lang="en-US" dirty="0"/>
          </a:p>
        </p:txBody>
      </p:sp>
      <p:sp>
        <p:nvSpPr>
          <p:cNvPr id="14" name="Picture Placeholder 4"/>
          <p:cNvSpPr>
            <a:spLocks noGrp="1"/>
          </p:cNvSpPr>
          <p:nvPr>
            <p:ph type="pic" sz="quarter" idx="14"/>
          </p:nvPr>
        </p:nvSpPr>
        <p:spPr>
          <a:xfrm>
            <a:off x="6635589" y="3757705"/>
            <a:ext cx="1611696" cy="1636619"/>
          </a:xfrm>
        </p:spPr>
        <p:txBody>
          <a:bodyPr/>
          <a:lstStyle/>
          <a:p>
            <a:r>
              <a:rPr lang="en-GB"/>
              <a:t>Drag picture to placeholder or click icon to add</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097" y="6072855"/>
            <a:ext cx="1759570" cy="477789"/>
          </a:xfrm>
          <a:prstGeom prst="rect">
            <a:avLst/>
          </a:prstGeom>
        </p:spPr>
      </p:pic>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2451" y="6079461"/>
            <a:ext cx="1672513" cy="516208"/>
          </a:xfrm>
          <a:prstGeom prst="rect">
            <a:avLst/>
          </a:prstGeom>
        </p:spPr>
      </p:pic>
    </p:spTree>
    <p:extLst>
      <p:ext uri="{BB962C8B-B14F-4D97-AF65-F5344CB8AC3E}">
        <p14:creationId xmlns:p14="http://schemas.microsoft.com/office/powerpoint/2010/main" val="2574676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812D99-3477-1045-B9B5-FB59593801E8}" type="datetimeFigureOut">
              <a:rPr lang="en-US" smtClean="0"/>
              <a:t>5/10/2017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D60E25-979A-0F42-9058-461E365C848E}" type="slidenum">
              <a:rPr lang="en-US" smtClean="0"/>
              <a:t>‹#›</a:t>
            </a:fld>
            <a:endParaRPr lang="en-US"/>
          </a:p>
        </p:txBody>
      </p:sp>
    </p:spTree>
    <p:extLst>
      <p:ext uri="{BB962C8B-B14F-4D97-AF65-F5344CB8AC3E}">
        <p14:creationId xmlns:p14="http://schemas.microsoft.com/office/powerpoint/2010/main" val="2258302003"/>
      </p:ext>
    </p:extLst>
  </p:cSld>
  <p:clrMap bg1="lt1" tx1="dk1" bg2="lt2" tx2="dk2" accent1="accent1" accent2="accent2" accent3="accent3" accent4="accent4" accent5="accent5" accent6="accent6" hlink="hlink" folHlink="folHlink"/>
  <p:sldLayoutIdLst>
    <p:sldLayoutId id="2147483649" r:id="rId1"/>
    <p:sldLayoutId id="2147483669" r:id="rId2"/>
    <p:sldLayoutId id="2147483650" r:id="rId3"/>
    <p:sldLayoutId id="2147483660" r:id="rId4"/>
    <p:sldLayoutId id="2147483661" r:id="rId5"/>
    <p:sldLayoutId id="2147483662" r:id="rId6"/>
    <p:sldLayoutId id="2147483663" r:id="rId7"/>
    <p:sldLayoutId id="2147483664" r:id="rId8"/>
    <p:sldLayoutId id="2147483665" r:id="rId9"/>
    <p:sldLayoutId id="2147483666" r:id="rId10"/>
    <p:sldLayoutId id="2147483668"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mailto:climathon@climate-kic.org"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a:t>Join the Climathon movement, drive climate action</a:t>
            </a:r>
            <a:endParaRPr lang="en-US" dirty="0"/>
          </a:p>
        </p:txBody>
      </p:sp>
    </p:spTree>
    <p:extLst>
      <p:ext uri="{BB962C8B-B14F-4D97-AF65-F5344CB8AC3E}">
        <p14:creationId xmlns:p14="http://schemas.microsoft.com/office/powerpoint/2010/main" val="3357245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Recruitment</a:t>
            </a:r>
            <a:endParaRPr lang="en-GB" dirty="0"/>
          </a:p>
        </p:txBody>
      </p:sp>
      <p:sp>
        <p:nvSpPr>
          <p:cNvPr id="6" name="Text Placeholder 2"/>
          <p:cNvSpPr>
            <a:spLocks noGrp="1"/>
          </p:cNvSpPr>
          <p:nvPr>
            <p:ph type="body" sz="quarter" idx="4294967295"/>
          </p:nvPr>
        </p:nvSpPr>
        <p:spPr>
          <a:xfrm>
            <a:off x="735185" y="1661402"/>
            <a:ext cx="6246406" cy="4176713"/>
          </a:xfrm>
          <a:prstGeom prst="rect">
            <a:avLst/>
          </a:prstGeom>
        </p:spPr>
        <p:txBody>
          <a:bodyPr/>
          <a:lstStyle/>
          <a:p>
            <a:r>
              <a:rPr lang="en-GB" sz="2000" dirty="0"/>
              <a:t>Recruitment can be targeted at:</a:t>
            </a:r>
          </a:p>
          <a:p>
            <a:pPr indent="0">
              <a:buNone/>
            </a:pPr>
            <a:endParaRPr lang="en-GB" sz="2000" dirty="0"/>
          </a:p>
          <a:p>
            <a:pPr lvl="0"/>
            <a:r>
              <a:rPr lang="en-GB" sz="2000" dirty="0"/>
              <a:t>Students with various backgrounds</a:t>
            </a:r>
          </a:p>
          <a:p>
            <a:pPr lvl="0"/>
            <a:r>
              <a:rPr lang="en-GB" sz="2000" dirty="0"/>
              <a:t>Citizens</a:t>
            </a:r>
          </a:p>
          <a:p>
            <a:pPr lvl="0"/>
            <a:r>
              <a:rPr lang="en-GB" sz="2000" dirty="0"/>
              <a:t>Young professionals</a:t>
            </a:r>
          </a:p>
          <a:p>
            <a:pPr lvl="0"/>
            <a:r>
              <a:rPr lang="en-GB" sz="2000" dirty="0"/>
              <a:t>Entrepreneurs</a:t>
            </a:r>
          </a:p>
          <a:p>
            <a:pPr lvl="0"/>
            <a:r>
              <a:rPr lang="en-GB" sz="2000" dirty="0"/>
              <a:t>Designers, creators, and geeks!</a:t>
            </a:r>
          </a:p>
          <a:p>
            <a:endParaRPr lang="en-GB" dirty="0"/>
          </a:p>
        </p:txBody>
      </p:sp>
      <p:sp>
        <p:nvSpPr>
          <p:cNvPr id="8" name="TextBox 7"/>
          <p:cNvSpPr txBox="1"/>
          <p:nvPr/>
        </p:nvSpPr>
        <p:spPr>
          <a:xfrm>
            <a:off x="539552" y="4581128"/>
            <a:ext cx="7128792" cy="369332"/>
          </a:xfrm>
          <a:prstGeom prst="rect">
            <a:avLst/>
          </a:prstGeom>
          <a:noFill/>
        </p:spPr>
        <p:txBody>
          <a:bodyPr wrap="square" rtlCol="0">
            <a:spAutoFit/>
          </a:bodyPr>
          <a:lstStyle/>
          <a:p>
            <a:r>
              <a:rPr lang="en-US" dirty="0"/>
              <a:t>We will provide you with tools to help you to market the </a:t>
            </a:r>
            <a:r>
              <a:rPr lang="en-US" dirty="0" err="1"/>
              <a:t>Climathon</a:t>
            </a:r>
            <a:r>
              <a:rPr lang="en-US" dirty="0"/>
              <a:t> locally</a:t>
            </a:r>
            <a:endParaRPr lang="en-GB" dirty="0"/>
          </a:p>
        </p:txBody>
      </p:sp>
    </p:spTree>
    <p:extLst>
      <p:ext uri="{BB962C8B-B14F-4D97-AF65-F5344CB8AC3E}">
        <p14:creationId xmlns:p14="http://schemas.microsoft.com/office/powerpoint/2010/main" val="2803058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Timeline</a:t>
            </a:r>
            <a:endParaRPr lang="en-GB" dirty="0"/>
          </a:p>
        </p:txBody>
      </p:sp>
      <p:pic>
        <p:nvPicPr>
          <p:cNvPr id="2" name="Picture 1"/>
          <p:cNvPicPr>
            <a:picLocks noChangeAspect="1"/>
          </p:cNvPicPr>
          <p:nvPr/>
        </p:nvPicPr>
        <p:blipFill>
          <a:blip r:embed="rId3"/>
          <a:stretch>
            <a:fillRect/>
          </a:stretch>
        </p:blipFill>
        <p:spPr>
          <a:xfrm>
            <a:off x="728662" y="2290762"/>
            <a:ext cx="7686675" cy="2276475"/>
          </a:xfrm>
          <a:prstGeom prst="rect">
            <a:avLst/>
          </a:prstGeom>
        </p:spPr>
      </p:pic>
    </p:spTree>
    <p:extLst>
      <p:ext uri="{BB962C8B-B14F-4D97-AF65-F5344CB8AC3E}">
        <p14:creationId xmlns:p14="http://schemas.microsoft.com/office/powerpoint/2010/main" val="2754509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Contact us</a:t>
            </a:r>
            <a:endParaRPr lang="en-GB" dirty="0"/>
          </a:p>
        </p:txBody>
      </p:sp>
      <p:sp>
        <p:nvSpPr>
          <p:cNvPr id="4" name="Rectangle 3"/>
          <p:cNvSpPr/>
          <p:nvPr/>
        </p:nvSpPr>
        <p:spPr>
          <a:xfrm>
            <a:off x="1252847" y="2112234"/>
            <a:ext cx="5836722" cy="1938992"/>
          </a:xfrm>
          <a:prstGeom prst="rect">
            <a:avLst/>
          </a:prstGeom>
        </p:spPr>
        <p:txBody>
          <a:bodyPr wrap="square">
            <a:spAutoFit/>
          </a:bodyPr>
          <a:lstStyle/>
          <a:p>
            <a:pPr indent="0">
              <a:buNone/>
            </a:pPr>
            <a:r>
              <a:rPr lang="en-GB" sz="2000" dirty="0"/>
              <a:t>If you have any queries about the Climathon please contact:</a:t>
            </a:r>
          </a:p>
          <a:p>
            <a:pPr indent="0">
              <a:buNone/>
            </a:pPr>
            <a:endParaRPr lang="en-GB" sz="2000" dirty="0"/>
          </a:p>
          <a:p>
            <a:pPr indent="0">
              <a:buNone/>
            </a:pPr>
            <a:r>
              <a:rPr lang="en-GB" sz="2000" dirty="0"/>
              <a:t>Climathon Manager</a:t>
            </a:r>
            <a:br>
              <a:rPr lang="en-GB" sz="2000" dirty="0"/>
            </a:br>
            <a:r>
              <a:rPr lang="en-GB" sz="2000" dirty="0"/>
              <a:t>Orsolya Barna</a:t>
            </a:r>
            <a:br>
              <a:rPr lang="en-GB" sz="2000" dirty="0"/>
            </a:br>
            <a:r>
              <a:rPr lang="en-GB" sz="2000" dirty="0">
                <a:hlinkClick r:id="rId3"/>
              </a:rPr>
              <a:t>climathon@climate-kic.org</a:t>
            </a:r>
            <a:endParaRPr lang="en-GB" sz="2000" dirty="0"/>
          </a:p>
        </p:txBody>
      </p:sp>
    </p:spTree>
    <p:extLst>
      <p:ext uri="{BB962C8B-B14F-4D97-AF65-F5344CB8AC3E}">
        <p14:creationId xmlns:p14="http://schemas.microsoft.com/office/powerpoint/2010/main" val="3831306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b="1" dirty="0"/>
              <a:t>“Climathon is your opportunity to find solutions to create a cleaner, healthier, safer and more prosperous world”</a:t>
            </a:r>
          </a:p>
          <a:p>
            <a:endParaRPr lang="en-GB" sz="2800" b="1" dirty="0"/>
          </a:p>
          <a:p>
            <a:r>
              <a:rPr lang="en-GB" sz="2800" b="1" dirty="0"/>
              <a:t>Ebrahim Mohamed, </a:t>
            </a:r>
            <a:br>
              <a:rPr lang="en-GB" sz="2800" b="1" dirty="0"/>
            </a:br>
            <a:r>
              <a:rPr lang="en-GB" sz="2800" b="1" dirty="0"/>
              <a:t>Director of Education, Climate-KIC</a:t>
            </a:r>
            <a:endParaRPr lang="en-US" sz="2800" dirty="0"/>
          </a:p>
        </p:txBody>
      </p:sp>
    </p:spTree>
    <p:extLst>
      <p:ext uri="{BB962C8B-B14F-4D97-AF65-F5344CB8AC3E}">
        <p14:creationId xmlns:p14="http://schemas.microsoft.com/office/powerpoint/2010/main" val="2960612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What is Climathon?</a:t>
            </a:r>
          </a:p>
        </p:txBody>
      </p:sp>
      <p:sp>
        <p:nvSpPr>
          <p:cNvPr id="9" name="Text Placeholder 2"/>
          <p:cNvSpPr>
            <a:spLocks noGrp="1"/>
          </p:cNvSpPr>
          <p:nvPr>
            <p:ph type="body" sz="quarter" idx="4294967295"/>
          </p:nvPr>
        </p:nvSpPr>
        <p:spPr>
          <a:xfrm>
            <a:off x="4283968" y="1368299"/>
            <a:ext cx="4392488" cy="4176713"/>
          </a:xfrm>
          <a:prstGeom prst="rect">
            <a:avLst/>
          </a:prstGeom>
        </p:spPr>
        <p:txBody>
          <a:bodyPr/>
          <a:lstStyle/>
          <a:p>
            <a:r>
              <a:rPr lang="en-GB" sz="2000" dirty="0"/>
              <a:t>Climathon is a global 24-hour climate change hackathon which will take place simultaneously in major cities around the world on 27 October 2017. </a:t>
            </a:r>
          </a:p>
          <a:p>
            <a:r>
              <a:rPr lang="en-GB" sz="2000" dirty="0"/>
              <a:t>It brings together the challenges of the world’s cities with the people who have the passion and ability to solve them. Climathon attracts innovators, entrepreneurs, students and professionals to create innovative solutions to cities climate challenges. </a:t>
            </a:r>
          </a:p>
        </p:txBody>
      </p:sp>
      <p:pic>
        <p:nvPicPr>
          <p:cNvPr id="10" name="Picture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984" y="2009565"/>
            <a:ext cx="3814984" cy="2526807"/>
          </a:xfrm>
          <a:prstGeom prst="round2DiagRect">
            <a:avLst/>
          </a:prstGeom>
        </p:spPr>
      </p:pic>
    </p:spTree>
    <p:extLst>
      <p:ext uri="{BB962C8B-B14F-4D97-AF65-F5344CB8AC3E}">
        <p14:creationId xmlns:p14="http://schemas.microsoft.com/office/powerpoint/2010/main" val="2562630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The Challenge</a:t>
            </a:r>
          </a:p>
        </p:txBody>
      </p:sp>
      <p:pic>
        <p:nvPicPr>
          <p:cNvPr id="6" name="Picture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396" y="1956993"/>
            <a:ext cx="3816564" cy="2543755"/>
          </a:xfrm>
          <a:prstGeom prst="round2DiagRect">
            <a:avLst/>
          </a:prstGeom>
        </p:spPr>
      </p:pic>
      <p:sp>
        <p:nvSpPr>
          <p:cNvPr id="7" name="Text Placeholder 2"/>
          <p:cNvSpPr>
            <a:spLocks noGrp="1"/>
          </p:cNvSpPr>
          <p:nvPr>
            <p:ph type="body" sz="quarter" idx="4294967295"/>
          </p:nvPr>
        </p:nvSpPr>
        <p:spPr>
          <a:xfrm>
            <a:off x="4211960" y="1245353"/>
            <a:ext cx="4752528" cy="4176713"/>
          </a:xfrm>
          <a:prstGeom prst="rect">
            <a:avLst/>
          </a:prstGeom>
        </p:spPr>
        <p:txBody>
          <a:bodyPr>
            <a:normAutofit lnSpcReduction="10000"/>
          </a:bodyPr>
          <a:lstStyle/>
          <a:p>
            <a:r>
              <a:rPr lang="en-GB" sz="2000" dirty="0"/>
              <a:t>Each city sets its own local climate challenge that reflects what affects their urban life the most. Challenges can vary from air quality, water and waste management, and extreme weather events, use of city satellite data, etc.</a:t>
            </a:r>
          </a:p>
          <a:p>
            <a:r>
              <a:rPr lang="en-GB" sz="2000" dirty="0"/>
              <a:t>Participants then tackle the set challenge for a full 24-hours, before pitching their ideas in front of relevant local stakeholders.</a:t>
            </a:r>
          </a:p>
          <a:p>
            <a:r>
              <a:rPr lang="en-GB" sz="2000" dirty="0"/>
              <a:t>These ideas can develop into tangible sustainable solutions and businesses that address city climate challenges across the globe.</a:t>
            </a:r>
          </a:p>
        </p:txBody>
      </p:sp>
    </p:spTree>
    <p:extLst>
      <p:ext uri="{BB962C8B-B14F-4D97-AF65-F5344CB8AC3E}">
        <p14:creationId xmlns:p14="http://schemas.microsoft.com/office/powerpoint/2010/main" val="2467567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Become a Climathon city host</a:t>
            </a:r>
            <a:endParaRPr lang="en-GB" dirty="0"/>
          </a:p>
        </p:txBody>
      </p:sp>
      <p:sp>
        <p:nvSpPr>
          <p:cNvPr id="7" name="Text Placeholder 3"/>
          <p:cNvSpPr>
            <a:spLocks noGrp="1"/>
          </p:cNvSpPr>
          <p:nvPr>
            <p:ph type="body" sz="quarter" idx="11"/>
          </p:nvPr>
        </p:nvSpPr>
        <p:spPr>
          <a:xfrm>
            <a:off x="940022" y="1155201"/>
            <a:ext cx="7307263" cy="481013"/>
          </a:xfrm>
        </p:spPr>
        <p:txBody>
          <a:bodyPr/>
          <a:lstStyle/>
          <a:p>
            <a:r>
              <a:rPr lang="en-GB" dirty="0"/>
              <a:t>Engage your citizens to take real climate action today!</a:t>
            </a:r>
            <a:endParaRPr lang="en-US" dirty="0"/>
          </a:p>
        </p:txBody>
      </p:sp>
      <p:sp>
        <p:nvSpPr>
          <p:cNvPr id="2" name="TextBox 1"/>
          <p:cNvSpPr txBox="1"/>
          <p:nvPr/>
        </p:nvSpPr>
        <p:spPr>
          <a:xfrm>
            <a:off x="1092530" y="1947553"/>
            <a:ext cx="6519553" cy="2585323"/>
          </a:xfrm>
          <a:prstGeom prst="rect">
            <a:avLst/>
          </a:prstGeom>
          <a:noFill/>
        </p:spPr>
        <p:txBody>
          <a:bodyPr wrap="square" rtlCol="0">
            <a:spAutoFit/>
          </a:bodyPr>
          <a:lstStyle/>
          <a:p>
            <a:r>
              <a:rPr lang="en-GB" dirty="0"/>
              <a:t>How will you benefit from hosting a Climathon:</a:t>
            </a:r>
          </a:p>
          <a:p>
            <a:endParaRPr lang="en-GB" dirty="0"/>
          </a:p>
          <a:p>
            <a:pPr marL="285750" indent="-285750">
              <a:buFont typeface="Arial" panose="020B0604020202020204" pitchFamily="34" charset="0"/>
              <a:buChar char="•"/>
            </a:pPr>
            <a:r>
              <a:rPr lang="en-GB" dirty="0"/>
              <a:t>Crowdsourcing local ideas to solve climate challenges in your city</a:t>
            </a:r>
          </a:p>
          <a:p>
            <a:pPr marL="285750" indent="-285750">
              <a:buFont typeface="Arial" panose="020B0604020202020204" pitchFamily="34" charset="0"/>
              <a:buChar char="•"/>
            </a:pPr>
            <a:r>
              <a:rPr lang="en-GB" dirty="0"/>
              <a:t>Engagement of local students, entrepreneurs and innovators</a:t>
            </a:r>
          </a:p>
          <a:p>
            <a:pPr marL="285750" indent="-285750">
              <a:buFont typeface="Arial" panose="020B0604020202020204" pitchFamily="34" charset="0"/>
              <a:buChar char="•"/>
            </a:pPr>
            <a:r>
              <a:rPr lang="en-GB" dirty="0"/>
              <a:t>Forge strong links between local businesses, academia and public bodies</a:t>
            </a:r>
          </a:p>
          <a:p>
            <a:pPr marL="285750" indent="-285750">
              <a:buFont typeface="Arial" panose="020B0604020202020204" pitchFamily="34" charset="0"/>
              <a:buChar char="•"/>
            </a:pPr>
            <a:r>
              <a:rPr lang="en-GB" dirty="0"/>
              <a:t>Empower and showcase your local communities climate action across the globe</a:t>
            </a:r>
          </a:p>
          <a:p>
            <a:pPr marL="285750" indent="-285750">
              <a:buFont typeface="Arial" panose="020B0604020202020204" pitchFamily="34" charset="0"/>
              <a:buChar char="•"/>
            </a:pPr>
            <a:r>
              <a:rPr lang="en-GB" dirty="0"/>
              <a:t>Engage with global partners through Climate-KIC</a:t>
            </a:r>
          </a:p>
        </p:txBody>
      </p:sp>
    </p:spTree>
    <p:extLst>
      <p:ext uri="{BB962C8B-B14F-4D97-AF65-F5344CB8AC3E}">
        <p14:creationId xmlns:p14="http://schemas.microsoft.com/office/powerpoint/2010/main" val="3183050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Become a Climathon city host</a:t>
            </a:r>
            <a:endParaRPr lang="en-GB" dirty="0"/>
          </a:p>
        </p:txBody>
      </p:sp>
      <p:sp>
        <p:nvSpPr>
          <p:cNvPr id="7" name="Text Placeholder 3"/>
          <p:cNvSpPr>
            <a:spLocks noGrp="1"/>
          </p:cNvSpPr>
          <p:nvPr>
            <p:ph type="body" sz="quarter" idx="11"/>
          </p:nvPr>
        </p:nvSpPr>
        <p:spPr>
          <a:xfrm>
            <a:off x="940022" y="1155201"/>
            <a:ext cx="7307263" cy="481013"/>
          </a:xfrm>
        </p:spPr>
        <p:txBody>
          <a:bodyPr/>
          <a:lstStyle/>
          <a:p>
            <a:r>
              <a:rPr lang="en-GB" dirty="0"/>
              <a:t>Engage your citizens to take real climate action today!</a:t>
            </a:r>
            <a:endParaRPr lang="en-US" dirty="0"/>
          </a:p>
        </p:txBody>
      </p:sp>
      <p:sp>
        <p:nvSpPr>
          <p:cNvPr id="2" name="TextBox 1"/>
          <p:cNvSpPr txBox="1"/>
          <p:nvPr/>
        </p:nvSpPr>
        <p:spPr>
          <a:xfrm>
            <a:off x="1092530" y="1947553"/>
            <a:ext cx="6519553" cy="2862322"/>
          </a:xfrm>
          <a:prstGeom prst="rect">
            <a:avLst/>
          </a:prstGeom>
          <a:noFill/>
        </p:spPr>
        <p:txBody>
          <a:bodyPr wrap="square" rtlCol="0">
            <a:spAutoFit/>
          </a:bodyPr>
          <a:lstStyle/>
          <a:p>
            <a:r>
              <a:rPr lang="en-GB" dirty="0"/>
              <a:t>Climate-KIC will support you with:</a:t>
            </a:r>
          </a:p>
          <a:p>
            <a:endParaRPr lang="en-GB" dirty="0"/>
          </a:p>
          <a:p>
            <a:pPr marL="285750" indent="-285750">
              <a:buFont typeface="Arial" panose="020B0604020202020204" pitchFamily="34" charset="0"/>
              <a:buChar char="•"/>
            </a:pPr>
            <a:r>
              <a:rPr lang="en-GB" dirty="0"/>
              <a:t>Climate-KIC Global Climathon branding and marketing tools</a:t>
            </a:r>
          </a:p>
          <a:p>
            <a:pPr marL="285750" indent="-285750">
              <a:buFont typeface="Arial" panose="020B0604020202020204" pitchFamily="34" charset="0"/>
              <a:buChar char="•"/>
            </a:pPr>
            <a:r>
              <a:rPr lang="en-GB" dirty="0"/>
              <a:t>Climathon event webpage for each Climathon city</a:t>
            </a:r>
          </a:p>
          <a:p>
            <a:pPr marL="285750" indent="-285750">
              <a:buFont typeface="Arial" panose="020B0604020202020204" pitchFamily="34" charset="0"/>
              <a:buChar char="•"/>
            </a:pPr>
            <a:r>
              <a:rPr lang="en-GB" dirty="0"/>
              <a:t>Online registration portal for participants</a:t>
            </a:r>
          </a:p>
          <a:p>
            <a:pPr marL="285750" indent="-285750">
              <a:buFont typeface="Arial" panose="020B0604020202020204" pitchFamily="34" charset="0"/>
              <a:buChar char="•"/>
            </a:pPr>
            <a:r>
              <a:rPr lang="en-GB" dirty="0"/>
              <a:t>Climathon handbook and event planning guide</a:t>
            </a:r>
          </a:p>
          <a:p>
            <a:pPr marL="285750" indent="-285750">
              <a:buFont typeface="Arial" panose="020B0604020202020204" pitchFamily="34" charset="0"/>
              <a:buChar char="•"/>
            </a:pPr>
            <a:r>
              <a:rPr lang="en-GB" dirty="0"/>
              <a:t>Communication toolkits: online marketing materials, customizable flyers and posters etc. </a:t>
            </a:r>
          </a:p>
          <a:p>
            <a:pPr marL="285750" indent="-285750">
              <a:buFont typeface="Arial" panose="020B0604020202020204" pitchFamily="34" charset="0"/>
              <a:buChar char="•"/>
            </a:pPr>
            <a:r>
              <a:rPr lang="en-GB" dirty="0"/>
              <a:t>On-going advisory forum to plan and run your Climathon</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864101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Create your challenge</a:t>
            </a:r>
          </a:p>
        </p:txBody>
      </p:sp>
      <p:sp>
        <p:nvSpPr>
          <p:cNvPr id="7" name="Text Placeholder 2"/>
          <p:cNvSpPr>
            <a:spLocks noGrp="1"/>
          </p:cNvSpPr>
          <p:nvPr>
            <p:ph type="body" sz="quarter" idx="4294967295"/>
          </p:nvPr>
        </p:nvSpPr>
        <p:spPr>
          <a:xfrm>
            <a:off x="4211960" y="1684740"/>
            <a:ext cx="4752528" cy="4176713"/>
          </a:xfrm>
          <a:prstGeom prst="rect">
            <a:avLst/>
          </a:prstGeom>
        </p:spPr>
        <p:txBody>
          <a:bodyPr>
            <a:normAutofit/>
          </a:bodyPr>
          <a:lstStyle/>
          <a:p>
            <a:pPr indent="0">
              <a:buNone/>
            </a:pPr>
            <a:r>
              <a:rPr lang="en-GB" sz="2000" dirty="0"/>
              <a:t>A good challenge will:</a:t>
            </a:r>
          </a:p>
          <a:p>
            <a:pPr indent="0">
              <a:buNone/>
            </a:pPr>
            <a:endParaRPr lang="en-GB" sz="2000" dirty="0"/>
          </a:p>
          <a:p>
            <a:pPr lvl="0"/>
            <a:r>
              <a:rPr lang="en-GB" sz="2000" dirty="0"/>
              <a:t>Address a local climate change problem</a:t>
            </a:r>
          </a:p>
          <a:p>
            <a:pPr lvl="0"/>
            <a:r>
              <a:rPr lang="en-GB" sz="2000" dirty="0"/>
              <a:t>Provide data sets or interesting information for hackers to work with</a:t>
            </a:r>
          </a:p>
          <a:p>
            <a:pPr lvl="0"/>
            <a:r>
              <a:rPr lang="en-GB" sz="2000" dirty="0"/>
              <a:t>Have an engaged set of stakeholders who have an interest in solving the challenge and will support the Climathon with input, data, and mentoring</a:t>
            </a:r>
          </a:p>
        </p:txBody>
      </p:sp>
      <p:pic>
        <p:nvPicPr>
          <p:cNvPr id="5" name="Picture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805" y="1968113"/>
            <a:ext cx="3607681" cy="2705761"/>
          </a:xfrm>
          <a:prstGeom prst="round2DiagRect">
            <a:avLst/>
          </a:prstGeom>
        </p:spPr>
      </p:pic>
    </p:spTree>
    <p:extLst>
      <p:ext uri="{BB962C8B-B14F-4D97-AF65-F5344CB8AC3E}">
        <p14:creationId xmlns:p14="http://schemas.microsoft.com/office/powerpoint/2010/main" val="3017866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Local responsibilities</a:t>
            </a:r>
            <a:endParaRPr lang="en-GB" dirty="0"/>
          </a:p>
        </p:txBody>
      </p:sp>
      <p:sp>
        <p:nvSpPr>
          <p:cNvPr id="6" name="Text Placeholder 2"/>
          <p:cNvSpPr>
            <a:spLocks noGrp="1"/>
          </p:cNvSpPr>
          <p:nvPr>
            <p:ph type="body" sz="quarter" idx="4294967295"/>
          </p:nvPr>
        </p:nvSpPr>
        <p:spPr>
          <a:xfrm>
            <a:off x="551853" y="1623121"/>
            <a:ext cx="7695210" cy="4176713"/>
          </a:xfrm>
          <a:prstGeom prst="rect">
            <a:avLst/>
          </a:prstGeom>
        </p:spPr>
        <p:txBody>
          <a:bodyPr/>
          <a:lstStyle/>
          <a:p>
            <a:pPr indent="0">
              <a:buNone/>
            </a:pPr>
            <a:r>
              <a:rPr lang="en-GB" sz="2000" dirty="0"/>
              <a:t>Each location that is hosting a </a:t>
            </a:r>
            <a:r>
              <a:rPr lang="en-GB" sz="2000" dirty="0" err="1"/>
              <a:t>Climathon</a:t>
            </a:r>
            <a:r>
              <a:rPr lang="en-GB" sz="2000" dirty="0"/>
              <a:t> must provide the following:</a:t>
            </a:r>
          </a:p>
          <a:p>
            <a:pPr indent="0">
              <a:buNone/>
            </a:pPr>
            <a:endParaRPr lang="en-GB" sz="2000" dirty="0"/>
          </a:p>
          <a:p>
            <a:pPr lvl="0"/>
            <a:r>
              <a:rPr lang="en-GB" sz="2000" dirty="0"/>
              <a:t>A venue for the 24 hour event</a:t>
            </a:r>
          </a:p>
          <a:p>
            <a:pPr lvl="0"/>
            <a:r>
              <a:rPr lang="en-GB" sz="2000" dirty="0"/>
              <a:t>Coaching to accompany the </a:t>
            </a:r>
            <a:r>
              <a:rPr lang="en-GB" sz="2000" dirty="0" err="1"/>
              <a:t>Climathon</a:t>
            </a:r>
            <a:endParaRPr lang="en-GB" sz="2000" dirty="0"/>
          </a:p>
          <a:p>
            <a:pPr lvl="0"/>
            <a:r>
              <a:rPr lang="en-GB" sz="2000" dirty="0"/>
              <a:t>Agenda with speakers, coaches </a:t>
            </a:r>
          </a:p>
          <a:p>
            <a:pPr lvl="0"/>
            <a:r>
              <a:rPr lang="en-GB" sz="2000" dirty="0"/>
              <a:t>A city challenge, or the broad challenge of climate change in cities</a:t>
            </a:r>
          </a:p>
          <a:p>
            <a:pPr lvl="0"/>
            <a:r>
              <a:rPr lang="en-GB" sz="2000" dirty="0"/>
              <a:t>Data from the city as hacking stimulus</a:t>
            </a:r>
          </a:p>
          <a:p>
            <a:pPr lvl="0"/>
            <a:r>
              <a:rPr lang="en-GB" sz="2000" dirty="0"/>
              <a:t>Local prize for the winning team (meeting with respective decision makers, coaching, incubation etc.)</a:t>
            </a:r>
          </a:p>
          <a:p>
            <a:endParaRPr lang="en-GB" dirty="0"/>
          </a:p>
        </p:txBody>
      </p:sp>
    </p:spTree>
    <p:extLst>
      <p:ext uri="{BB962C8B-B14F-4D97-AF65-F5344CB8AC3E}">
        <p14:creationId xmlns:p14="http://schemas.microsoft.com/office/powerpoint/2010/main" val="2036065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Become a Climathon Innovator</a:t>
            </a:r>
            <a:endParaRPr lang="en-GB" dirty="0"/>
          </a:p>
        </p:txBody>
      </p:sp>
      <p:sp>
        <p:nvSpPr>
          <p:cNvPr id="7" name="Text Placeholder 3"/>
          <p:cNvSpPr>
            <a:spLocks noGrp="1"/>
          </p:cNvSpPr>
          <p:nvPr>
            <p:ph type="body" sz="quarter" idx="11"/>
          </p:nvPr>
        </p:nvSpPr>
        <p:spPr>
          <a:xfrm>
            <a:off x="344384" y="1155201"/>
            <a:ext cx="8621486" cy="481013"/>
          </a:xfrm>
        </p:spPr>
        <p:txBody>
          <a:bodyPr/>
          <a:lstStyle/>
          <a:p>
            <a:r>
              <a:rPr lang="en-US" dirty="0"/>
              <a:t>Create real solutions to your city’s climate challenge, take action in your city</a:t>
            </a:r>
            <a:endParaRPr lang="en-GB" dirty="0"/>
          </a:p>
        </p:txBody>
      </p:sp>
      <p:sp>
        <p:nvSpPr>
          <p:cNvPr id="2" name="TextBox 1"/>
          <p:cNvSpPr txBox="1"/>
          <p:nvPr/>
        </p:nvSpPr>
        <p:spPr>
          <a:xfrm>
            <a:off x="344384" y="1636214"/>
            <a:ext cx="8110847" cy="3693319"/>
          </a:xfrm>
          <a:prstGeom prst="rect">
            <a:avLst/>
          </a:prstGeom>
          <a:noFill/>
        </p:spPr>
        <p:txBody>
          <a:bodyPr wrap="square" rtlCol="0">
            <a:spAutoFit/>
          </a:bodyPr>
          <a:lstStyle/>
          <a:p>
            <a:endParaRPr lang="en-GB" dirty="0"/>
          </a:p>
          <a:p>
            <a:r>
              <a:rPr lang="en-GB" dirty="0"/>
              <a:t>Climathon offers participants the chance to create real solutions to their city’s local climate challenge and take action in their city. Participants of Climathon also benefit from: </a:t>
            </a:r>
          </a:p>
          <a:p>
            <a:endParaRPr lang="en-GB" dirty="0"/>
          </a:p>
          <a:p>
            <a:pPr marL="285750" indent="-285750">
              <a:buFont typeface="Arial" panose="020B0604020202020204" pitchFamily="34" charset="0"/>
              <a:buChar char="•"/>
            </a:pPr>
            <a:r>
              <a:rPr lang="en-GB" dirty="0"/>
              <a:t>Helping to make their city more resilient to climate change</a:t>
            </a:r>
          </a:p>
          <a:p>
            <a:pPr marL="285750" indent="-285750">
              <a:buFont typeface="Arial" panose="020B0604020202020204" pitchFamily="34" charset="0"/>
              <a:buChar char="•"/>
            </a:pPr>
            <a:r>
              <a:rPr lang="en-GB" dirty="0"/>
              <a:t>Networking with local leaders from academia, business and public authorities </a:t>
            </a:r>
          </a:p>
          <a:p>
            <a:pPr marL="285750" indent="-285750">
              <a:buFont typeface="Arial" panose="020B0604020202020204" pitchFamily="34" charset="0"/>
              <a:buChar char="•"/>
            </a:pPr>
            <a:r>
              <a:rPr lang="en-GB" dirty="0"/>
              <a:t>Developing their skills in public speaking, innovative thinking, prioritisation and exploring new tools and methodologies</a:t>
            </a:r>
          </a:p>
          <a:p>
            <a:pPr marL="285750" indent="-285750">
              <a:buFont typeface="Arial" panose="020B0604020202020204" pitchFamily="34" charset="0"/>
              <a:buChar char="•"/>
            </a:pPr>
            <a:r>
              <a:rPr lang="en-GB" dirty="0"/>
              <a:t>Joining forces with other like-minded entrepreneurs and innovators </a:t>
            </a:r>
          </a:p>
          <a:p>
            <a:pPr marL="285750" indent="-285750">
              <a:buFont typeface="Arial" panose="020B0604020202020204" pitchFamily="34" charset="0"/>
              <a:buChar char="•"/>
            </a:pPr>
            <a:r>
              <a:rPr lang="en-GB" dirty="0"/>
              <a:t>Generating ideas and solutions to climate change that can become real-life businesses</a:t>
            </a:r>
          </a:p>
          <a:p>
            <a:pPr marL="285750" indent="-285750">
              <a:buFont typeface="Arial" panose="020B0604020202020204" pitchFamily="34" charset="0"/>
              <a:buChar char="•"/>
            </a:pPr>
            <a:r>
              <a:rPr lang="en-GB" dirty="0"/>
              <a:t>Becoming a part of a global community working together to take climate action! </a:t>
            </a:r>
          </a:p>
        </p:txBody>
      </p:sp>
    </p:spTree>
    <p:extLst>
      <p:ext uri="{BB962C8B-B14F-4D97-AF65-F5344CB8AC3E}">
        <p14:creationId xmlns:p14="http://schemas.microsoft.com/office/powerpoint/2010/main" val="2159740540"/>
      </p:ext>
    </p:extLst>
  </p:cSld>
  <p:clrMapOvr>
    <a:masterClrMapping/>
  </p:clrMapOvr>
</p:sld>
</file>

<file path=ppt/theme/theme1.xml><?xml version="1.0" encoding="utf-8"?>
<a:theme xmlns:a="http://schemas.openxmlformats.org/drawingml/2006/main" name="Climate-KIC Greenhou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48641F9D82E634BBD0813C8A7B775DC" ma:contentTypeVersion="2" ma:contentTypeDescription="Create a new document." ma:contentTypeScope="" ma:versionID="c3dce4e38a975f620697f8caa3e2fc6a">
  <xsd:schema xmlns:xsd="http://www.w3.org/2001/XMLSchema" xmlns:xs="http://www.w3.org/2001/XMLSchema" xmlns:p="http://schemas.microsoft.com/office/2006/metadata/properties" xmlns:ns2="0c061aaa-ec12-4aa6-8fd9-eaf61ddd2dad" targetNamespace="http://schemas.microsoft.com/office/2006/metadata/properties" ma:root="true" ma:fieldsID="075d507b2f48b67f3b1e6e5a7005c1cd" ns2:_="">
    <xsd:import namespace="0c061aaa-ec12-4aa6-8fd9-eaf61ddd2dad"/>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061aaa-ec12-4aa6-8fd9-eaf61ddd2da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4C73CB-4872-4372-A6EE-53AD2818DBA1}">
  <ds:schemaRefs>
    <ds:schemaRef ds:uri="http://purl.org/dc/dcmitype/"/>
    <ds:schemaRef ds:uri="http://purl.org/dc/elements/1.1/"/>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0c061aaa-ec12-4aa6-8fd9-eaf61ddd2dad"/>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EE6CB49-74BD-4303-AD96-72F2B5C14C5E}">
  <ds:schemaRefs>
    <ds:schemaRef ds:uri="http://schemas.microsoft.com/sharepoint/v3/contenttype/forms"/>
  </ds:schemaRefs>
</ds:datastoreItem>
</file>

<file path=customXml/itemProps3.xml><?xml version="1.0" encoding="utf-8"?>
<ds:datastoreItem xmlns:ds="http://schemas.openxmlformats.org/officeDocument/2006/customXml" ds:itemID="{EB214C61-DB5C-4F39-B866-27A8750102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c061aaa-ec12-4aa6-8fd9-eaf61ddd2d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Climate-KIC Greenhouse.potx</Template>
  <TotalTime>2168</TotalTime>
  <Words>1024</Words>
  <Application>Microsoft Office PowerPoint</Application>
  <PresentationFormat>On-screen Show (4:3)</PresentationFormat>
  <Paragraphs>95</Paragraphs>
  <Slides>12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Titillium Regular</vt:lpstr>
      <vt:lpstr>Wingdings</vt:lpstr>
      <vt:lpstr>Climate-KIC Greenhouse</vt:lpstr>
      <vt:lpstr>Join the Climathon movement, drive climate 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 Diver</dc:creator>
  <cp:lastModifiedBy>Orsolya Barna</cp:lastModifiedBy>
  <cp:revision>101</cp:revision>
  <cp:lastPrinted>2016-04-26T08:19:37Z</cp:lastPrinted>
  <dcterms:created xsi:type="dcterms:W3CDTF">2016-04-25T09:19:39Z</dcterms:created>
  <dcterms:modified xsi:type="dcterms:W3CDTF">2017-05-10T14:29:16Z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0x010100C48641F9D82E634BBD0813C8A7B775DC</vt:lpwstr>
  </property>
</Properties>
</file>